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3193"/>
    <a:srgbClr val="01010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01" autoAdjust="0"/>
  </p:normalViewPr>
  <p:slideViewPr>
    <p:cSldViewPr>
      <p:cViewPr varScale="1">
        <p:scale>
          <a:sx n="86" d="100"/>
          <a:sy n="8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9897-1519-4BA3-82F3-12EDD4B6AA88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B63-48D1-4014-8126-C678961BA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19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9897-1519-4BA3-82F3-12EDD4B6AA88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B63-48D1-4014-8126-C678961BA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88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9897-1519-4BA3-82F3-12EDD4B6AA88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B63-48D1-4014-8126-C678961BA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912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9897-1519-4BA3-82F3-12EDD4B6AA88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B63-48D1-4014-8126-C678961BA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78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9897-1519-4BA3-82F3-12EDD4B6AA88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B63-48D1-4014-8126-C678961BA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40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9897-1519-4BA3-82F3-12EDD4B6AA88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B63-48D1-4014-8126-C678961BA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92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9897-1519-4BA3-82F3-12EDD4B6AA88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B63-48D1-4014-8126-C678961BA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10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9897-1519-4BA3-82F3-12EDD4B6AA88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B63-48D1-4014-8126-C678961BA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63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9897-1519-4BA3-82F3-12EDD4B6AA88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B63-48D1-4014-8126-C678961BA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19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9897-1519-4BA3-82F3-12EDD4B6AA88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B63-48D1-4014-8126-C678961BA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22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9897-1519-4BA3-82F3-12EDD4B6AA88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B63-48D1-4014-8126-C678961BA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49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A9897-1519-4BA3-82F3-12EDD4B6AA88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9FB63-48D1-4014-8126-C678961BAC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53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3131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Базы данных</a:t>
            </a:r>
            <a:endParaRPr lang="ru-RU" sz="6600" b="1" dirty="0">
              <a:solidFill>
                <a:srgbClr val="3131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509120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Зачетная работа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16.04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5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134"/>
            <a:ext cx="8229600" cy="4705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131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ВАРИАНТЫ:</a:t>
            </a:r>
            <a:endParaRPr lang="ru-RU" b="1" dirty="0">
              <a:solidFill>
                <a:srgbClr val="3131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8748"/>
            <a:ext cx="1368152" cy="63265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1" y="551846"/>
            <a:ext cx="1329034" cy="61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02887"/>
            <a:ext cx="1224136" cy="669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536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4624"/>
            <a:ext cx="5544616" cy="936104"/>
          </a:xfrm>
        </p:spPr>
        <p:txBody>
          <a:bodyPr/>
          <a:lstStyle/>
          <a:p>
            <a:r>
              <a:rPr lang="ru-RU" b="1" dirty="0" smtClean="0">
                <a:solidFill>
                  <a:srgbClr val="3131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Сдать:</a:t>
            </a:r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39552" y="1418436"/>
            <a:ext cx="8136904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anchor="ctr"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1</a:t>
            </a:r>
            <a:r>
              <a:rPr lang="ru-RU" altLang="ru-RU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До понедельника 20.04</a:t>
            </a:r>
            <a:endParaRPr lang="ru-RU" altLang="ru-RU" sz="2200" b="1" dirty="0">
              <a:solidFill>
                <a:srgbClr val="000000"/>
              </a:solidFill>
              <a:latin typeface="Courier New" panose="02070309020205020404" pitchFamily="49" charset="0"/>
              <a:ea typeface="Times New Roman" pitchFamily="18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2) прислать фото тетради с выполненной работой</a:t>
            </a:r>
            <a:endParaRPr lang="ru-RU" altLang="ru-RU" sz="2200" b="1" dirty="0">
              <a:solidFill>
                <a:srgbClr val="000000"/>
              </a:solidFill>
              <a:latin typeface="Courier New" panose="02070309020205020404" pitchFamily="49" charset="0"/>
              <a:ea typeface="Times New Roman" pitchFamily="18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3</a:t>
            </a:r>
            <a:r>
              <a:rPr lang="ru-RU" altLang="ru-RU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внимательно читайте задание и выполняйте его по пунктам!</a:t>
            </a:r>
            <a:endParaRPr lang="ru-RU" altLang="ru-RU" sz="2200" b="1" dirty="0">
              <a:solidFill>
                <a:srgbClr val="000000"/>
              </a:solidFill>
              <a:latin typeface="Courier New" panose="02070309020205020404" pitchFamily="49" charset="0"/>
              <a:ea typeface="Times New Roman" pitchFamily="18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4</a:t>
            </a:r>
            <a:r>
              <a:rPr lang="ru-RU" altLang="ru-RU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«перечислите номера записей»,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5) «выпишите названия полей и их тип» и т.д.</a:t>
            </a:r>
            <a:endParaRPr lang="ru-RU" altLang="ru-RU" sz="2200" b="1" dirty="0">
              <a:solidFill>
                <a:srgbClr val="000000"/>
              </a:solidFill>
              <a:latin typeface="Courier New" panose="02070309020205020404" pitchFamily="49" charset="0"/>
              <a:ea typeface="Times New Roman" pitchFamily="18" charset="0"/>
              <a:cs typeface="Courier New" panose="02070309020205020404" pitchFamily="49" charset="0"/>
            </a:endParaRPr>
          </a:p>
        </p:txBody>
      </p:sp>
      <p:sp>
        <p:nvSpPr>
          <p:cNvPr id="4" name="Text Box 307"/>
          <p:cNvSpPr txBox="1">
            <a:spLocks noChangeArrowheads="1"/>
          </p:cNvSpPr>
          <p:nvPr/>
        </p:nvSpPr>
        <p:spPr bwMode="auto">
          <a:xfrm>
            <a:off x="1619672" y="4365104"/>
            <a:ext cx="5544616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80975" indent="-180975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</a:rPr>
              <a:t>school37-yar@yandex.ru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10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55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Базы данных</vt:lpstr>
      <vt:lpstr>ВАРИАНТЫ:</vt:lpstr>
      <vt:lpstr>Сдать: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Оля</cp:lastModifiedBy>
  <cp:revision>18</cp:revision>
  <dcterms:created xsi:type="dcterms:W3CDTF">2020-03-27T16:19:20Z</dcterms:created>
  <dcterms:modified xsi:type="dcterms:W3CDTF">2020-04-15T07:27:42Z</dcterms:modified>
</cp:coreProperties>
</file>