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D6AAD-B4A1-4C71-9CEB-73D2EF135F6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FC54B-CABA-4D25-805B-ADD629B5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56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C54B-CABA-4D25-805B-ADD629B5441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09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C54B-CABA-4D25-805B-ADD629B5441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09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C54B-CABA-4D25-805B-ADD629B5441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09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0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3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8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3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7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5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3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93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FB87-847B-4C90-99E1-662F4BFB3108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D967-D1F9-4549-89C3-2820EEEBE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8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Дискретизация аналоговых сигналов</a:t>
            </a:r>
            <a:endParaRPr lang="ru-RU" sz="72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6400800" cy="22860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Работу выполнили: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Ученики 8 «А» класса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МОУ СОШ №37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Смирнов Никита</a:t>
            </a:r>
          </a:p>
          <a:p>
            <a:pPr algn="r"/>
            <a:r>
              <a:rPr lang="ru-RU" sz="24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Молотилов</a:t>
            </a:r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Никита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8229600" cy="549275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Monotype Corsiva" panose="03010101010201010101" pitchFamily="66" charset="0"/>
              </a:rPr>
              <a:t>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2706" y="1600200"/>
            <a:ext cx="7384093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Что представляет собой аналоговый сигнал?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 Что можно назвать цифровым сигналом?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Что такое частота дискретизации?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Что происходит в ситуации, когда разрядность дискретизации низка?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02706" y="1143000"/>
            <a:ext cx="7384093" cy="9144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Аналоговый сигнал</a:t>
            </a:r>
            <a:endParaRPr lang="ru-RU" sz="4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302707" y="2209800"/>
            <a:ext cx="7384093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Аналоговый сигнал 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– непрерывно меняющееся со временем значение физической величины.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Аналоговый сигнал представляет из себя функцию физ. </a:t>
            </a:r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еличины (</a:t>
            </a:r>
            <a:r>
              <a:rPr lang="en-US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F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) от времени (</a:t>
            </a:r>
            <a:r>
              <a:rPr lang="en-US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t)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807" y="4495801"/>
            <a:ext cx="4694353" cy="212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23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2x2tv.ru/uploads/avatar/8e4170f1fd187e4294903ebaca651b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9863"/>
            <a:ext cx="8640763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48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02707" y="1059654"/>
            <a:ext cx="7384093" cy="9144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Цифровой сигнал</a:t>
            </a:r>
            <a:endParaRPr lang="ru-RU" sz="4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285122" y="1869743"/>
            <a:ext cx="759286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Цифровой сигнал представляет из себя аналоговый сигнал, приспособленный для записи в памяти компьютера. Для этого измеряют значения величины через определенный промежутки времени и округляют.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35382"/>
            <a:ext cx="4810125" cy="224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02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33919" y="1077239"/>
            <a:ext cx="8153400" cy="9144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Аналого-цифровое преобразование</a:t>
            </a:r>
            <a:endParaRPr lang="ru-RU" sz="4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302707" y="2209800"/>
            <a:ext cx="7384093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При аналогово-цифровом преобразовании через определенный промежуток времени </a:t>
            </a:r>
            <a:r>
              <a:rPr lang="en-US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(t)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 измеряется значение физической величины </a:t>
            </a:r>
            <a:r>
              <a:rPr lang="en-US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(F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) и округляется с определенной точностью. Чем больше памяти выделяется под эту задачу тем точнее выполняется преобразование.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602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302707" y="1295401"/>
            <a:ext cx="7384093" cy="1981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Частота дискретизации 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- количество измерений физ. величины </a:t>
            </a:r>
            <a:r>
              <a:rPr lang="en-US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(F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) за 1 секунды. Чем она больше тем точнее преобразование и больше памяти требуется.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pic>
        <p:nvPicPr>
          <p:cNvPr id="5122" name="Picture 2" descr="http://musiclab.webservis.ru/meloman/vinil/im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646" y="3429000"/>
            <a:ext cx="6147946" cy="32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2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609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90600" y="0"/>
            <a:ext cx="0" cy="6858000"/>
          </a:xfrm>
          <a:prstGeom prst="line">
            <a:avLst/>
          </a:prstGeom>
          <a:ln w="139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302707" y="249736"/>
            <a:ext cx="7615824" cy="827503"/>
          </a:xfrm>
          <a:custGeom>
            <a:avLst/>
            <a:gdLst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39836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63014 w 7628351"/>
              <a:gd name="connsiteY8" fmla="*/ 315200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275540 w 7628351"/>
              <a:gd name="connsiteY8" fmla="*/ 402882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6901841 w 7628351"/>
              <a:gd name="connsiteY9" fmla="*/ 152362 h 828767"/>
              <a:gd name="connsiteX10" fmla="*/ 7628351 w 7628351"/>
              <a:gd name="connsiteY10" fmla="*/ 252570 h 828767"/>
              <a:gd name="connsiteX0" fmla="*/ 0 w 7628351"/>
              <a:gd name="connsiteY0" fmla="*/ 828767 h 828767"/>
              <a:gd name="connsiteX1" fmla="*/ 789140 w 7628351"/>
              <a:gd name="connsiteY1" fmla="*/ 2050 h 828767"/>
              <a:gd name="connsiteX2" fmla="*/ 1578279 w 7628351"/>
              <a:gd name="connsiteY2" fmla="*/ 578247 h 828767"/>
              <a:gd name="connsiteX3" fmla="*/ 2580361 w 7628351"/>
              <a:gd name="connsiteY3" fmla="*/ 52154 h 828767"/>
              <a:gd name="connsiteX4" fmla="*/ 3319397 w 7628351"/>
              <a:gd name="connsiteY4" fmla="*/ 465513 h 828767"/>
              <a:gd name="connsiteX5" fmla="*/ 3995803 w 7628351"/>
              <a:gd name="connsiteY5" fmla="*/ 102258 h 828767"/>
              <a:gd name="connsiteX6" fmla="*/ 4734838 w 7628351"/>
              <a:gd name="connsiteY6" fmla="*/ 365304 h 828767"/>
              <a:gd name="connsiteX7" fmla="*/ 5473874 w 7628351"/>
              <a:gd name="connsiteY7" fmla="*/ 102258 h 828767"/>
              <a:gd name="connsiteX8" fmla="*/ 6313118 w 7628351"/>
              <a:gd name="connsiteY8" fmla="*/ 515617 h 828767"/>
              <a:gd name="connsiteX9" fmla="*/ 7027101 w 7628351"/>
              <a:gd name="connsiteY9" fmla="*/ 277622 h 828767"/>
              <a:gd name="connsiteX10" fmla="*/ 7628351 w 7628351"/>
              <a:gd name="connsiteY10" fmla="*/ 252570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313118 w 7703507"/>
              <a:gd name="connsiteY8" fmla="*/ 515617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34838 w 7703507"/>
              <a:gd name="connsiteY6" fmla="*/ 365304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12909 w 7703507"/>
              <a:gd name="connsiteY8" fmla="*/ 478039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465513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8767 h 828767"/>
              <a:gd name="connsiteX1" fmla="*/ 789140 w 7703507"/>
              <a:gd name="connsiteY1" fmla="*/ 2050 h 828767"/>
              <a:gd name="connsiteX2" fmla="*/ 1578279 w 7703507"/>
              <a:gd name="connsiteY2" fmla="*/ 578247 h 828767"/>
              <a:gd name="connsiteX3" fmla="*/ 2580361 w 7703507"/>
              <a:gd name="connsiteY3" fmla="*/ 52154 h 828767"/>
              <a:gd name="connsiteX4" fmla="*/ 3319397 w 7703507"/>
              <a:gd name="connsiteY4" fmla="*/ 503091 h 828767"/>
              <a:gd name="connsiteX5" fmla="*/ 3995803 w 7703507"/>
              <a:gd name="connsiteY5" fmla="*/ 102258 h 828767"/>
              <a:gd name="connsiteX6" fmla="*/ 4747364 w 7703507"/>
              <a:gd name="connsiteY6" fmla="*/ 478039 h 828767"/>
              <a:gd name="connsiteX7" fmla="*/ 5473874 w 7703507"/>
              <a:gd name="connsiteY7" fmla="*/ 102258 h 828767"/>
              <a:gd name="connsiteX8" fmla="*/ 6200383 w 7703507"/>
              <a:gd name="connsiteY8" fmla="*/ 415408 h 828767"/>
              <a:gd name="connsiteX9" fmla="*/ 7027101 w 7703507"/>
              <a:gd name="connsiteY9" fmla="*/ 277622 h 828767"/>
              <a:gd name="connsiteX10" fmla="*/ 7703507 w 7703507"/>
              <a:gd name="connsiteY10" fmla="*/ 402882 h 828767"/>
              <a:gd name="connsiteX0" fmla="*/ 0 w 7703507"/>
              <a:gd name="connsiteY0" fmla="*/ 827506 h 827506"/>
              <a:gd name="connsiteX1" fmla="*/ 789140 w 7703507"/>
              <a:gd name="connsiteY1" fmla="*/ 789 h 827506"/>
              <a:gd name="connsiteX2" fmla="*/ 1578279 w 7703507"/>
              <a:gd name="connsiteY2" fmla="*/ 664668 h 827506"/>
              <a:gd name="connsiteX3" fmla="*/ 2580361 w 7703507"/>
              <a:gd name="connsiteY3" fmla="*/ 50893 h 827506"/>
              <a:gd name="connsiteX4" fmla="*/ 3319397 w 7703507"/>
              <a:gd name="connsiteY4" fmla="*/ 501830 h 827506"/>
              <a:gd name="connsiteX5" fmla="*/ 3995803 w 7703507"/>
              <a:gd name="connsiteY5" fmla="*/ 100997 h 827506"/>
              <a:gd name="connsiteX6" fmla="*/ 4747364 w 7703507"/>
              <a:gd name="connsiteY6" fmla="*/ 476778 h 827506"/>
              <a:gd name="connsiteX7" fmla="*/ 5473874 w 7703507"/>
              <a:gd name="connsiteY7" fmla="*/ 100997 h 827506"/>
              <a:gd name="connsiteX8" fmla="*/ 6200383 w 7703507"/>
              <a:gd name="connsiteY8" fmla="*/ 414147 h 827506"/>
              <a:gd name="connsiteX9" fmla="*/ 7027101 w 7703507"/>
              <a:gd name="connsiteY9" fmla="*/ 276361 h 827506"/>
              <a:gd name="connsiteX10" fmla="*/ 7703507 w 7703507"/>
              <a:gd name="connsiteY10" fmla="*/ 401621 h 827506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319397 w 7703507"/>
              <a:gd name="connsiteY4" fmla="*/ 501827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7027101 w 7703507"/>
              <a:gd name="connsiteY9" fmla="*/ 276358 h 827503"/>
              <a:gd name="connsiteX10" fmla="*/ 7703507 w 7703507"/>
              <a:gd name="connsiteY10" fmla="*/ 401618 h 827503"/>
              <a:gd name="connsiteX0" fmla="*/ 0 w 7703507"/>
              <a:gd name="connsiteY0" fmla="*/ 827503 h 827503"/>
              <a:gd name="connsiteX1" fmla="*/ 789140 w 7703507"/>
              <a:gd name="connsiteY1" fmla="*/ 786 h 827503"/>
              <a:gd name="connsiteX2" fmla="*/ 1578279 w 7703507"/>
              <a:gd name="connsiteY2" fmla="*/ 664665 h 827503"/>
              <a:gd name="connsiteX3" fmla="*/ 2492679 w 7703507"/>
              <a:gd name="connsiteY3" fmla="*/ 38364 h 827503"/>
              <a:gd name="connsiteX4" fmla="*/ 3269293 w 7703507"/>
              <a:gd name="connsiteY4" fmla="*/ 489301 h 827503"/>
              <a:gd name="connsiteX5" fmla="*/ 3995803 w 7703507"/>
              <a:gd name="connsiteY5" fmla="*/ 100994 h 827503"/>
              <a:gd name="connsiteX6" fmla="*/ 4747364 w 7703507"/>
              <a:gd name="connsiteY6" fmla="*/ 476775 h 827503"/>
              <a:gd name="connsiteX7" fmla="*/ 5473874 w 7703507"/>
              <a:gd name="connsiteY7" fmla="*/ 100994 h 827503"/>
              <a:gd name="connsiteX8" fmla="*/ 6200383 w 7703507"/>
              <a:gd name="connsiteY8" fmla="*/ 414144 h 827503"/>
              <a:gd name="connsiteX9" fmla="*/ 6951945 w 7703507"/>
              <a:gd name="connsiteY9" fmla="*/ 213728 h 827503"/>
              <a:gd name="connsiteX10" fmla="*/ 7703507 w 7703507"/>
              <a:gd name="connsiteY10" fmla="*/ 401618 h 827503"/>
              <a:gd name="connsiteX0" fmla="*/ 0 w 7615824"/>
              <a:gd name="connsiteY0" fmla="*/ 827503 h 827503"/>
              <a:gd name="connsiteX1" fmla="*/ 789140 w 7615824"/>
              <a:gd name="connsiteY1" fmla="*/ 786 h 827503"/>
              <a:gd name="connsiteX2" fmla="*/ 1578279 w 7615824"/>
              <a:gd name="connsiteY2" fmla="*/ 664665 h 827503"/>
              <a:gd name="connsiteX3" fmla="*/ 2492679 w 7615824"/>
              <a:gd name="connsiteY3" fmla="*/ 38364 h 827503"/>
              <a:gd name="connsiteX4" fmla="*/ 3269293 w 7615824"/>
              <a:gd name="connsiteY4" fmla="*/ 489301 h 827503"/>
              <a:gd name="connsiteX5" fmla="*/ 3995803 w 7615824"/>
              <a:gd name="connsiteY5" fmla="*/ 100994 h 827503"/>
              <a:gd name="connsiteX6" fmla="*/ 4747364 w 7615824"/>
              <a:gd name="connsiteY6" fmla="*/ 476775 h 827503"/>
              <a:gd name="connsiteX7" fmla="*/ 5473874 w 7615824"/>
              <a:gd name="connsiteY7" fmla="*/ 100994 h 827503"/>
              <a:gd name="connsiteX8" fmla="*/ 6200383 w 7615824"/>
              <a:gd name="connsiteY8" fmla="*/ 414144 h 827503"/>
              <a:gd name="connsiteX9" fmla="*/ 6951945 w 7615824"/>
              <a:gd name="connsiteY9" fmla="*/ 213728 h 827503"/>
              <a:gd name="connsiteX10" fmla="*/ 7615824 w 7615824"/>
              <a:gd name="connsiteY10" fmla="*/ 401618 h 8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824" h="827503">
                <a:moveTo>
                  <a:pt x="0" y="827503"/>
                </a:moveTo>
                <a:cubicBezTo>
                  <a:pt x="263047" y="435021"/>
                  <a:pt x="526094" y="27926"/>
                  <a:pt x="789140" y="786"/>
                </a:cubicBezTo>
                <a:cubicBezTo>
                  <a:pt x="1052187" y="-26354"/>
                  <a:pt x="1294356" y="658402"/>
                  <a:pt x="1578279" y="664665"/>
                </a:cubicBezTo>
                <a:cubicBezTo>
                  <a:pt x="1862202" y="670928"/>
                  <a:pt x="2210843" y="67591"/>
                  <a:pt x="2492679" y="38364"/>
                </a:cubicBezTo>
                <a:cubicBezTo>
                  <a:pt x="2774515" y="9137"/>
                  <a:pt x="3018772" y="478863"/>
                  <a:pt x="3269293" y="489301"/>
                </a:cubicBezTo>
                <a:cubicBezTo>
                  <a:pt x="3519814" y="499739"/>
                  <a:pt x="3749458" y="103082"/>
                  <a:pt x="3995803" y="100994"/>
                </a:cubicBezTo>
                <a:cubicBezTo>
                  <a:pt x="4242148" y="98906"/>
                  <a:pt x="4501019" y="476775"/>
                  <a:pt x="4747364" y="476775"/>
                </a:cubicBezTo>
                <a:cubicBezTo>
                  <a:pt x="4993709" y="476775"/>
                  <a:pt x="5231704" y="111432"/>
                  <a:pt x="5473874" y="100994"/>
                </a:cubicBezTo>
                <a:cubicBezTo>
                  <a:pt x="5716044" y="90556"/>
                  <a:pt x="5954038" y="395355"/>
                  <a:pt x="6200383" y="414144"/>
                </a:cubicBezTo>
                <a:cubicBezTo>
                  <a:pt x="6446728" y="432933"/>
                  <a:pt x="6716038" y="215816"/>
                  <a:pt x="6951945" y="213728"/>
                </a:cubicBezTo>
                <a:cubicBezTo>
                  <a:pt x="7187852" y="211640"/>
                  <a:pt x="7511441" y="364040"/>
                  <a:pt x="7615824" y="401618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302707" y="914400"/>
            <a:ext cx="7384093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Разрядность дискретизации </a:t>
            </a:r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  <a:ea typeface="+mj-ea"/>
                <a:cs typeface="+mj-cs"/>
              </a:rPr>
              <a:t>– количество разрядов двоичного числа, выделяемое под измерение физ. величины в каждый момент времени. Если это значение низко – приходится проводить очень грубое округление и точность дискретизации также падает.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3886200"/>
            <a:ext cx="40671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3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adream.com/upload/iblock/845/err%20hxiw%20eoa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052513"/>
            <a:ext cx="8304212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370388" y="1628775"/>
            <a:ext cx="3887787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000">
                <a:latin typeface="Times New Roman" pitchFamily="18" charset="0"/>
                <a:cs typeface="Times New Roman" pitchFamily="18" charset="0"/>
              </a:rPr>
              <a:t>Оцифрованный звук 1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5076825" y="2420938"/>
            <a:ext cx="3887788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000">
                <a:latin typeface="Times New Roman" pitchFamily="18" charset="0"/>
                <a:cs typeface="Times New Roman" pitchFamily="18" charset="0"/>
              </a:rPr>
              <a:t>Оцифрованный звук </a:t>
            </a:r>
            <a:r>
              <a:rPr lang="en-US" altLang="ru-RU" sz="300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3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8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179388" y="1341438"/>
            <a:ext cx="7993062" cy="477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0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</a:p>
          <a:p>
            <a:pPr eaLnBrk="1" hangingPunct="1"/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Общее время звучания: 01 час 52 минуты.</a:t>
            </a:r>
            <a:b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Формат</a:t>
            </a:r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MPEG-I Layer-3 (mp3), 320 kbps, 16 bit, 44.1 kHz, stereo</a:t>
            </a:r>
            <a:endParaRPr lang="ru-RU" altLang="ru-RU" sz="30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en-US" altLang="ru-RU" sz="30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</a:p>
          <a:p>
            <a:pPr eaLnBrk="1" hangingPunct="1"/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</a:t>
            </a:r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аудиокнига</a:t>
            </a:r>
          </a:p>
          <a:p>
            <a:pPr eaLnBrk="1" hangingPunct="1"/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Аудио кодек</a:t>
            </a:r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MP3</a:t>
            </a:r>
            <a:endParaRPr lang="ru-RU" altLang="ru-RU" sz="30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ru-RU" altLang="ru-RU" sz="3000" b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Битрейт</a:t>
            </a:r>
            <a:r>
              <a:rPr lang="ru-RU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аудио</a:t>
            </a:r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128 Kbps, 44.1 kHz, stereo</a:t>
            </a:r>
            <a:endParaRPr lang="ru-RU" altLang="ru-RU" sz="30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en-US" altLang="ru-RU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altLang="ru-RU" sz="30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79388" y="273050"/>
            <a:ext cx="9101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Примеры звуковых файлов – параметры</a:t>
            </a:r>
          </a:p>
        </p:txBody>
      </p:sp>
    </p:spTree>
    <p:extLst>
      <p:ext uri="{BB962C8B-B14F-4D97-AF65-F5344CB8AC3E}">
        <p14:creationId xmlns:p14="http://schemas.microsoft.com/office/powerpoint/2010/main" val="466676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231</Words>
  <Application>Microsoft Office PowerPoint</Application>
  <PresentationFormat>Экран (4:3)</PresentationFormat>
  <Paragraphs>34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Дискретизация аналоговых сигналов</vt:lpstr>
      <vt:lpstr>Аналоговый сигнал</vt:lpstr>
      <vt:lpstr>Презентация PowerPoint</vt:lpstr>
      <vt:lpstr>Цифровой сигнал</vt:lpstr>
      <vt:lpstr>Аналого-цифровое преобразование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Векторные форматы</dc:title>
  <dc:creator>Ученик</dc:creator>
  <cp:lastModifiedBy>Оля</cp:lastModifiedBy>
  <cp:revision>14</cp:revision>
  <dcterms:created xsi:type="dcterms:W3CDTF">2015-04-28T06:22:58Z</dcterms:created>
  <dcterms:modified xsi:type="dcterms:W3CDTF">2020-05-14T17:17:50Z</dcterms:modified>
</cp:coreProperties>
</file>