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090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032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930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19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39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526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791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39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299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227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719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AEDCC-99C3-4746-AD38-68368985F2A9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64437-574D-4A7E-AFED-FC42891DC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1049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772400" cy="1470025"/>
          </a:xfrm>
        </p:spPr>
        <p:txBody>
          <a:bodyPr/>
          <a:lstStyle/>
          <a:p>
            <a:r>
              <a:rPr lang="ru-RU" dirty="0" smtClean="0"/>
              <a:t>МАССИВЫ. ОБРАБОТКА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725144"/>
            <a:ext cx="6400800" cy="936104"/>
          </a:xfrm>
        </p:spPr>
        <p:txBody>
          <a:bodyPr/>
          <a:lstStyle/>
          <a:p>
            <a:r>
              <a:rPr lang="ru-RU" dirty="0" err="1" smtClean="0"/>
              <a:t>Загорина</a:t>
            </a:r>
            <a:r>
              <a:rPr lang="ru-RU" dirty="0" smtClean="0"/>
              <a:t> Ольга Юрьевна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960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619944" y="269032"/>
            <a:ext cx="7840488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Задача для самостоятельного выполнения – 5 минут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42528" y="1484784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Запишите программу на Паскале, которая в массиве из 10 целых чисел подсчитывает сумму элементов, больших 7.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5561" y="2714322"/>
            <a:ext cx="7264751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b="1" dirty="0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:array[1..</a:t>
            </a:r>
            <a:r>
              <a:rPr lang="ru-RU" b="1" dirty="0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</a:t>
            </a:r>
            <a:r>
              <a:rPr lang="en-US" b="1" dirty="0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of integer; </a:t>
            </a:r>
            <a:r>
              <a:rPr lang="en-US" b="1" dirty="0" err="1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ru-RU" b="1" dirty="0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b="1" dirty="0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k:integer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endParaRPr lang="en-U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egin</a:t>
            </a:r>
          </a:p>
          <a:p>
            <a:pPr>
              <a:spcBef>
                <a:spcPts val="600"/>
              </a:spcBef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строки – ввод элементов массива </a:t>
            </a:r>
            <a:endParaRPr lang="en-U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k:=0;</a:t>
            </a:r>
          </a:p>
          <a:p>
            <a:pPr>
              <a:spcBef>
                <a:spcPts val="600"/>
              </a:spcBef>
            </a:pPr>
            <a:endParaRPr lang="ru-RU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i:=1 to 30 do</a:t>
            </a:r>
          </a:p>
          <a:p>
            <a:pPr>
              <a:spcBef>
                <a:spcPts val="600"/>
              </a:spcBef>
            </a:pP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трока    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… then …..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b="1" dirty="0">
              <a:solidFill>
                <a:prstClr val="white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r>
              <a:rPr lang="en-US" b="1" dirty="0" err="1" smtClean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b="1" dirty="0" smtClean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(k);</a:t>
            </a:r>
            <a:r>
              <a:rPr lang="ru-RU" b="1" dirty="0" smtClean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</a:t>
            </a:r>
            <a:r>
              <a:rPr lang="en-US" b="1" dirty="0" smtClean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000" b="1" dirty="0">
              <a:solidFill>
                <a:prstClr val="white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b="1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r>
              <a:rPr lang="ru-RU" b="1" i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endParaRPr lang="en-US" sz="2000" b="1" dirty="0" smtClean="0">
              <a:solidFill>
                <a:prstClr val="white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2852936"/>
            <a:ext cx="48245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15561" y="3573016"/>
            <a:ext cx="48245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15561" y="3858877"/>
            <a:ext cx="48245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25905" y="4214177"/>
            <a:ext cx="48245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15561" y="4574217"/>
            <a:ext cx="48245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25905" y="4946094"/>
            <a:ext cx="48245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25905" y="5306134"/>
            <a:ext cx="48245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47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988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1052736"/>
            <a:ext cx="8291997" cy="546303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i="1" dirty="0" smtClean="0"/>
              <a:t>СФОТОГРАФИРОВАТЬ И ПРИСЛАТЬ НА </a:t>
            </a:r>
            <a:r>
              <a:rPr lang="en-US" sz="2000" i="1" dirty="0" smtClean="0"/>
              <a:t>E-MAIL  </a:t>
            </a:r>
            <a:r>
              <a:rPr lang="en-US" sz="2000" b="1" i="1" dirty="0" smtClean="0"/>
              <a:t>school37-yar@yandex.ru</a:t>
            </a:r>
            <a:r>
              <a:rPr lang="ru-RU" sz="2000" b="1" i="1" dirty="0" smtClean="0"/>
              <a:t>  </a:t>
            </a:r>
            <a:endParaRPr lang="ru-RU" sz="2000" b="1" dirty="0" smtClean="0"/>
          </a:p>
          <a:p>
            <a:pPr>
              <a:spcBef>
                <a:spcPts val="600"/>
              </a:spcBef>
            </a:pPr>
            <a:r>
              <a:rPr lang="en-US" sz="2000" i="1" dirty="0"/>
              <a:t>c</a:t>
            </a:r>
            <a:r>
              <a:rPr lang="ru-RU" sz="2000" i="1" dirty="0" smtClean="0"/>
              <a:t>вои записи на уроке – должно быть 3 программы;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i="1" dirty="0" smtClean="0"/>
              <a:t>ВЫПОЛНИТЬ УПРАЖНЕНИЯ: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b="1" i="1" dirty="0" smtClean="0"/>
              <a:t>Записать строчку на Паскале: в массиве </a:t>
            </a:r>
            <a:r>
              <a:rPr lang="en-US" sz="2000" b="1" i="1" dirty="0" smtClean="0"/>
              <a:t>Z</a:t>
            </a:r>
            <a:r>
              <a:rPr lang="ru-RU" sz="2000" b="1" i="1" dirty="0" smtClean="0"/>
              <a:t> 20 целых чисел;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b="1" i="1" dirty="0" smtClean="0"/>
              <a:t>Запишите цикл </a:t>
            </a:r>
            <a:r>
              <a:rPr lang="en-US" sz="2000" b="1" i="1" dirty="0" smtClean="0"/>
              <a:t>FOR </a:t>
            </a:r>
            <a:r>
              <a:rPr lang="ru-RU" sz="2000" b="1" i="1" dirty="0" smtClean="0"/>
              <a:t>для подсчета количества четных </a:t>
            </a:r>
            <a:r>
              <a:rPr lang="ru-RU" sz="2000" b="1" i="1" dirty="0"/>
              <a:t>э</a:t>
            </a:r>
            <a:r>
              <a:rPr lang="ru-RU" sz="2000" b="1" i="1" dirty="0" smtClean="0"/>
              <a:t>лементов массива;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b="1" i="1" dirty="0" smtClean="0"/>
              <a:t>Запишите цикл </a:t>
            </a:r>
            <a:r>
              <a:rPr lang="en-US" sz="2000" b="1" i="1" dirty="0" smtClean="0"/>
              <a:t>FOR</a:t>
            </a:r>
            <a:r>
              <a:rPr lang="ru-RU" sz="2000" b="1" i="1" dirty="0" smtClean="0"/>
              <a:t> для вычисления суммы положительных элементов массива </a:t>
            </a:r>
            <a:r>
              <a:rPr lang="en-US" sz="2000" b="1" i="1" dirty="0" smtClean="0"/>
              <a:t>W </a:t>
            </a:r>
            <a:r>
              <a:rPr lang="ru-RU" sz="2000" b="1" i="1" dirty="0" smtClean="0"/>
              <a:t>из 10 целых чисел;</a:t>
            </a:r>
            <a:endParaRPr lang="ru-RU" sz="2000" b="1" dirty="0" smtClean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sz="2000" dirty="0" smtClean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i="1" dirty="0" smtClean="0"/>
              <a:t>НАПИСАТЬ ПРОГРАММУ ДЛЯ РЕШЕНИЯ ЗАДАЧИ: </a:t>
            </a:r>
          </a:p>
          <a:p>
            <a:pPr marL="0" lvl="2">
              <a:spcBef>
                <a:spcPts val="600"/>
              </a:spcBef>
            </a:pPr>
            <a:r>
              <a:rPr lang="ru-RU" dirty="0"/>
              <a:t>Напишите программу, которая заполняет </a:t>
            </a:r>
            <a:r>
              <a:rPr lang="ru-RU" dirty="0" smtClean="0"/>
              <a:t>массив из 20 элементов с клавиатуры целыми </a:t>
            </a:r>
            <a:r>
              <a:rPr lang="ru-RU" dirty="0"/>
              <a:t>числами </a:t>
            </a:r>
            <a:r>
              <a:rPr lang="ru-RU" dirty="0" smtClean="0"/>
              <a:t> </a:t>
            </a:r>
            <a:r>
              <a:rPr lang="ru-RU" dirty="0"/>
              <a:t>и считает отдельно количество чётных и нечётных элементов</a:t>
            </a:r>
            <a:r>
              <a:rPr lang="ru-RU" dirty="0" smtClean="0"/>
              <a:t>.</a:t>
            </a:r>
          </a:p>
          <a:p>
            <a:pPr marL="0" lvl="2">
              <a:spcBef>
                <a:spcPts val="600"/>
              </a:spcBef>
            </a:pPr>
            <a:r>
              <a:rPr lang="en-US" dirty="0" smtClean="0"/>
              <a:t>              (C MOD 2 =0 </a:t>
            </a:r>
            <a:r>
              <a:rPr lang="ru-RU" dirty="0" smtClean="0"/>
              <a:t>или </a:t>
            </a:r>
            <a:r>
              <a:rPr lang="en-US" dirty="0" smtClean="0"/>
              <a:t>C MOD 2=1)</a:t>
            </a:r>
            <a:endParaRPr lang="ru-RU" dirty="0"/>
          </a:p>
          <a:p>
            <a:pPr>
              <a:spcBef>
                <a:spcPts val="600"/>
              </a:spcBef>
            </a:pPr>
            <a:endParaRPr lang="ru-RU" sz="2000" i="1" dirty="0" smtClean="0"/>
          </a:p>
          <a:p>
            <a:pPr>
              <a:spcBef>
                <a:spcPts val="600"/>
              </a:spcBef>
            </a:pPr>
            <a:endParaRPr lang="ru-RU" sz="20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19944" y="269032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Домашнее задание!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723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4459" y="1119138"/>
            <a:ext cx="8291997" cy="393954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i="1" dirty="0" smtClean="0"/>
              <a:t>Вы можете скачать файл с презентацией и пользоваться ей со страницы школьного сайта: </a:t>
            </a:r>
            <a:r>
              <a:rPr lang="en-US" sz="2000" b="1" dirty="0" smtClean="0"/>
              <a:t>https://school37.edu.yar.ru//dlya_uchenikov/distantsionno/informatika/9_klass.html</a:t>
            </a:r>
            <a:endParaRPr lang="ru-RU" sz="2000" b="1" dirty="0" smtClean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sz="2000" i="1" dirty="0" smtClean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i="1" dirty="0" smtClean="0"/>
              <a:t>В разделе Для учеников появилась страница Дистанционное обучение</a:t>
            </a:r>
          </a:p>
          <a:p>
            <a:pPr>
              <a:spcBef>
                <a:spcPts val="600"/>
              </a:spcBef>
            </a:pPr>
            <a:r>
              <a:rPr lang="ru-RU" sz="2000" b="1" dirty="0" smtClean="0"/>
              <a:t>      </a:t>
            </a:r>
            <a:r>
              <a:rPr lang="en-US" sz="2000" b="1" dirty="0" smtClean="0"/>
              <a:t>https://school37.edu.yar.ru/dlya_uchenikov/distancionnoe.html</a:t>
            </a:r>
            <a:endParaRPr lang="ru-RU" sz="2000" b="1" dirty="0" smtClean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sz="2000" dirty="0" smtClean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i="1" dirty="0" smtClean="0"/>
              <a:t>Этот же файл  размещен и в интернет-дневнике в разделе файлы</a:t>
            </a:r>
          </a:p>
          <a:p>
            <a:pPr>
              <a:spcBef>
                <a:spcPts val="600"/>
              </a:spcBef>
            </a:pPr>
            <a:endParaRPr lang="ru-RU" sz="20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19944" y="269032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247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ru-RU" dirty="0" smtClean="0"/>
              <a:t>Температуры за неделю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2186145"/>
              </p:ext>
            </p:extLst>
          </p:nvPr>
        </p:nvGraphicFramePr>
        <p:xfrm>
          <a:off x="395536" y="2132856"/>
          <a:ext cx="8229599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-3</a:t>
                      </a:r>
                      <a:endParaRPr lang="ru-RU" sz="4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0</a:t>
                      </a:r>
                      <a:endParaRPr lang="ru-RU" sz="4000" b="1" dirty="0"/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1</a:t>
                      </a:r>
                      <a:endParaRPr lang="ru-RU" sz="4000" b="1" dirty="0"/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1</a:t>
                      </a:r>
                      <a:endParaRPr lang="ru-RU" sz="4000" b="1" dirty="0"/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4</a:t>
                      </a:r>
                      <a:endParaRPr lang="ru-RU" sz="4000" b="1" dirty="0"/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3</a:t>
                      </a:r>
                      <a:endParaRPr lang="ru-RU" sz="4000" b="1" dirty="0"/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-2</a:t>
                      </a:r>
                      <a:endParaRPr lang="ru-RU" sz="4000" b="1" dirty="0"/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1268760"/>
            <a:ext cx="450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Массив </a:t>
            </a:r>
            <a:r>
              <a:rPr lang="en-US" sz="3600" b="1" dirty="0" smtClean="0"/>
              <a:t>T</a:t>
            </a:r>
            <a:r>
              <a:rPr lang="ru-RU" sz="2800" b="1" dirty="0" smtClean="0"/>
              <a:t> из 7 целых чисел: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63917" y="3717032"/>
            <a:ext cx="870057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 smtClean="0"/>
              <a:t>У каждого элемента есть номер.  Элемент обозначается именем массива и номером: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 smtClean="0"/>
              <a:t> </a:t>
            </a:r>
            <a:r>
              <a:rPr lang="en-US" sz="2000" dirty="0" smtClean="0"/>
              <a:t>t[1], t[7] </a:t>
            </a:r>
            <a:r>
              <a:rPr lang="ru-RU" sz="2000" dirty="0" smtClean="0"/>
              <a:t>и т.д.   Чему равен элемент </a:t>
            </a:r>
            <a:r>
              <a:rPr lang="en-US" sz="2000" dirty="0" smtClean="0"/>
              <a:t>t[</a:t>
            </a:r>
            <a:r>
              <a:rPr lang="ru-RU" sz="2000" dirty="0" smtClean="0"/>
              <a:t>3</a:t>
            </a:r>
            <a:r>
              <a:rPr lang="en-US" sz="2000" dirty="0" smtClean="0"/>
              <a:t>]</a:t>
            </a:r>
            <a:r>
              <a:rPr lang="ru-RU" sz="2000" dirty="0" smtClean="0"/>
              <a:t>?  Ответ – в чате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 smtClean="0"/>
              <a:t>Запишите строку</a:t>
            </a:r>
            <a:r>
              <a:rPr lang="en-US" sz="2000" dirty="0" smtClean="0"/>
              <a:t> t[5]+t[3]= …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 smtClean="0"/>
              <a:t>Запишите как строку на Паскале: «второму элементу массива присвоили значение 2»</a:t>
            </a:r>
          </a:p>
        </p:txBody>
      </p:sp>
    </p:spTree>
    <p:extLst>
      <p:ext uri="{BB962C8B-B14F-4D97-AF65-F5344CB8AC3E}">
        <p14:creationId xmlns:p14="http://schemas.microsoft.com/office/powerpoint/2010/main" val="13983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7139063"/>
              </p:ext>
            </p:extLst>
          </p:nvPr>
        </p:nvGraphicFramePr>
        <p:xfrm>
          <a:off x="423732" y="1124744"/>
          <a:ext cx="8229599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-3</a:t>
                      </a:r>
                      <a:endParaRPr lang="ru-RU" sz="4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0</a:t>
                      </a:r>
                      <a:endParaRPr lang="ru-RU" sz="4000" b="1" dirty="0"/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1</a:t>
                      </a:r>
                      <a:endParaRPr lang="ru-RU" sz="4000" b="1" dirty="0"/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1</a:t>
                      </a:r>
                      <a:endParaRPr lang="ru-RU" sz="4000" b="1" dirty="0"/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4</a:t>
                      </a:r>
                      <a:endParaRPr lang="ru-RU" sz="4000" b="1" dirty="0"/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3</a:t>
                      </a:r>
                      <a:endParaRPr lang="ru-RU" sz="4000" b="1" dirty="0"/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-2</a:t>
                      </a:r>
                      <a:endParaRPr lang="ru-RU" sz="4000" b="1" dirty="0"/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64299" y="188640"/>
            <a:ext cx="92056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Программа на Паскале – средняя температура за неделю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5235" y="2492896"/>
            <a:ext cx="8849253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T:array[1..7] of integer;  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объявляем массив из 7 целых чисел, 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i:integer; S:real;</a:t>
            </a:r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счетчик цикла,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средняя температура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egin</a:t>
            </a:r>
          </a:p>
          <a:p>
            <a:pPr>
              <a:spcBef>
                <a:spcPts val="600"/>
              </a:spcBef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i:=1 to 7 do</a:t>
            </a:r>
          </a:p>
          <a:p>
            <a:pPr>
              <a:spcBef>
                <a:spcPts val="600"/>
              </a:spcBef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Readln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(t[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]);              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вводим с клавиатуры 7  чисел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>
              <a:spcBef>
                <a:spcPts val="600"/>
              </a:spcBef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S:=0;</a:t>
            </a:r>
          </a:p>
          <a:p>
            <a:pPr>
              <a:spcBef>
                <a:spcPts val="600"/>
              </a:spcBef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i:=1 to 7 do</a:t>
            </a:r>
          </a:p>
          <a:p>
            <a:pPr>
              <a:spcBef>
                <a:spcPts val="600"/>
              </a:spcBef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S:=S+t[i];                   </a:t>
            </a:r>
            <a:r>
              <a:rPr lang="en-US" b="1" i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{c</a:t>
            </a:r>
            <a:r>
              <a:rPr lang="ru-RU" b="1" i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умма</a:t>
            </a:r>
            <a:r>
              <a:rPr lang="ru-RU" b="1" i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элементов массива</a:t>
            </a:r>
            <a:r>
              <a:rPr lang="en-US" b="1" i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b="1" dirty="0" smtClean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ru-RU" b="1" dirty="0" smtClean="0">
              <a:solidFill>
                <a:prstClr val="white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r>
              <a:rPr lang="en-US" sz="2000" b="1" dirty="0" smtClean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S:=S/7;                      </a:t>
            </a:r>
            <a:r>
              <a:rPr lang="en-US" b="1" i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{c</a:t>
            </a:r>
            <a:r>
              <a:rPr lang="ru-RU" b="1" i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реднее</a:t>
            </a:r>
            <a:r>
              <a:rPr lang="en-US" b="1" i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арифметическое </a:t>
            </a:r>
            <a:r>
              <a:rPr lang="ru-RU" b="1" i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элементов </a:t>
            </a:r>
            <a:endParaRPr lang="ru-RU" b="1" i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b="1" dirty="0" err="1" smtClean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b="1" dirty="0" smtClean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</a:t>
            </a:r>
            <a:r>
              <a:rPr lang="en-US" b="1" dirty="0" smtClean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ru-RU" b="1" dirty="0" smtClean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</a:t>
            </a:r>
            <a:r>
              <a:rPr lang="ru-RU" b="1" i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массива</a:t>
            </a:r>
            <a:r>
              <a:rPr lang="en-US" b="1" i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b="1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000" b="1" dirty="0">
              <a:solidFill>
                <a:prstClr val="white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b="1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r>
              <a:rPr lang="ru-RU" b="1" i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endParaRPr lang="en-US" sz="2000" b="1" dirty="0" smtClean="0">
              <a:solidFill>
                <a:prstClr val="white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1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ru-RU" dirty="0" smtClean="0"/>
              <a:t>Работа с массивом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2564904"/>
            <a:ext cx="1863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Задание 1: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47350" y="3501008"/>
            <a:ext cx="870057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/>
              <a:t>Записать строку </a:t>
            </a:r>
            <a:r>
              <a:rPr lang="en-US" sz="2000" dirty="0" smtClean="0"/>
              <a:t>VAR</a:t>
            </a:r>
            <a:r>
              <a:rPr lang="ru-RU" sz="2000" dirty="0" smtClean="0"/>
              <a:t>, в которой объявлен массив А из 30 целых чисел и 2 целых переменных  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ru-RU" sz="2000" dirty="0" smtClean="0"/>
              <a:t>и </a:t>
            </a:r>
            <a:r>
              <a:rPr lang="en-US" sz="2000" dirty="0" smtClean="0"/>
              <a:t>k.</a:t>
            </a:r>
            <a:r>
              <a:rPr lang="ru-RU" sz="2000" dirty="0" smtClean="0"/>
              <a:t>  Ответ - в чате</a:t>
            </a:r>
            <a:endParaRPr lang="en-US" sz="2000" dirty="0" smtClean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 smtClean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 smtClean="0"/>
          </a:p>
          <a:p>
            <a:pPr>
              <a:spcBef>
                <a:spcPts val="600"/>
              </a:spcBef>
            </a:pPr>
            <a:endParaRPr lang="en-US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268760"/>
            <a:ext cx="6336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/>
              <a:t>Перенесите в тетрадь записи из презентации, подчеркните строку подсчета суммы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74148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8311" y="3356992"/>
            <a:ext cx="1863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Задание </a:t>
            </a:r>
            <a:r>
              <a:rPr lang="en-US" sz="2800" b="1" dirty="0" smtClean="0"/>
              <a:t>2</a:t>
            </a:r>
            <a:r>
              <a:rPr lang="ru-RU" sz="2800" b="1" dirty="0" smtClean="0"/>
              <a:t>: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4458" y="1119138"/>
            <a:ext cx="8700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/>
              <a:t>Записать строку </a:t>
            </a:r>
            <a:r>
              <a:rPr lang="en-US" sz="2000" dirty="0" smtClean="0"/>
              <a:t>VAR</a:t>
            </a:r>
            <a:r>
              <a:rPr lang="ru-RU" sz="2000" dirty="0" smtClean="0"/>
              <a:t>, в которой объявлен массив А их 30 целых чисел и 2 целых переменных  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ru-RU" sz="2000" dirty="0" smtClean="0"/>
              <a:t>и </a:t>
            </a:r>
            <a:r>
              <a:rPr lang="en-US" sz="2000" dirty="0" smtClean="0"/>
              <a:t>k.</a:t>
            </a:r>
            <a:r>
              <a:rPr lang="ru-RU" sz="2000" dirty="0" smtClean="0"/>
              <a:t>  Ответ - в чате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6270" y="2060848"/>
            <a:ext cx="8295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A:array [1..30] of integer;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i,k:integer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013" y="4005064"/>
            <a:ext cx="8700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/>
              <a:t>Записать строку </a:t>
            </a:r>
            <a:r>
              <a:rPr lang="en-US" sz="2000" dirty="0" smtClean="0"/>
              <a:t>IF</a:t>
            </a:r>
            <a:r>
              <a:rPr lang="ru-RU" sz="2000" dirty="0" smtClean="0"/>
              <a:t>, в которой происходит поиск элементов </a:t>
            </a:r>
            <a:r>
              <a:rPr lang="en-US" sz="2000" dirty="0" smtClean="0"/>
              <a:t>a[</a:t>
            </a:r>
            <a:r>
              <a:rPr lang="en-US" sz="2000" dirty="0" err="1" smtClean="0"/>
              <a:t>i</a:t>
            </a:r>
            <a:r>
              <a:rPr lang="en-US" sz="2000" dirty="0" smtClean="0"/>
              <a:t>], </a:t>
            </a:r>
            <a:r>
              <a:rPr lang="ru-RU" sz="2000" dirty="0" smtClean="0"/>
              <a:t>являющихся отрицательными числами</a:t>
            </a:r>
            <a:r>
              <a:rPr lang="en-US" sz="2000" dirty="0" smtClean="0"/>
              <a:t>.</a:t>
            </a:r>
            <a:r>
              <a:rPr lang="ru-RU" sz="2000" dirty="0" smtClean="0"/>
              <a:t>  Ответ - в чате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19944" y="269032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Работа с массивом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036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917" y="2924944"/>
            <a:ext cx="1863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Задание </a:t>
            </a:r>
            <a:r>
              <a:rPr lang="en-US" sz="2800" b="1" dirty="0" smtClean="0"/>
              <a:t>2</a:t>
            </a:r>
            <a:r>
              <a:rPr lang="ru-RU" sz="2800" b="1" dirty="0" smtClean="0"/>
              <a:t>: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63917" y="1280954"/>
            <a:ext cx="8700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/>
              <a:t>Записать строку </a:t>
            </a:r>
            <a:r>
              <a:rPr lang="en-US" sz="2000" dirty="0" smtClean="0"/>
              <a:t>VAR</a:t>
            </a:r>
            <a:r>
              <a:rPr lang="ru-RU" sz="2000" dirty="0" smtClean="0"/>
              <a:t>, в которой объявлен массив А их 30 целых чисел и 2 целых переменных  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ru-RU" sz="2000" dirty="0" smtClean="0"/>
              <a:t>и </a:t>
            </a:r>
            <a:r>
              <a:rPr lang="en-US" sz="2000" dirty="0" smtClean="0"/>
              <a:t>k.</a:t>
            </a:r>
            <a:r>
              <a:rPr lang="ru-RU" sz="2000" dirty="0" smtClean="0"/>
              <a:t>  Ответ - в чате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2132856"/>
            <a:ext cx="8295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A:array [1..30] of integer;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i,k:integer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8101" y="3554647"/>
            <a:ext cx="8700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/>
              <a:t>Записать строку </a:t>
            </a:r>
            <a:r>
              <a:rPr lang="en-US" sz="2000" dirty="0" smtClean="0"/>
              <a:t>IF</a:t>
            </a:r>
            <a:r>
              <a:rPr lang="ru-RU" sz="2000" dirty="0" smtClean="0"/>
              <a:t>, в которой происходит поиск элементов </a:t>
            </a:r>
            <a:r>
              <a:rPr lang="en-US" sz="2000" dirty="0" smtClean="0"/>
              <a:t>a[</a:t>
            </a:r>
            <a:r>
              <a:rPr lang="en-US" sz="2000" dirty="0" err="1" smtClean="0"/>
              <a:t>i</a:t>
            </a:r>
            <a:r>
              <a:rPr lang="en-US" sz="2000" dirty="0" smtClean="0"/>
              <a:t>], </a:t>
            </a:r>
            <a:r>
              <a:rPr lang="ru-RU" sz="2000" dirty="0" smtClean="0"/>
              <a:t>являющихся отрицательными числами</a:t>
            </a:r>
            <a:r>
              <a:rPr lang="en-US" sz="2000" dirty="0" smtClean="0"/>
              <a:t>.</a:t>
            </a:r>
            <a:r>
              <a:rPr lang="ru-RU" sz="2000" dirty="0" smtClean="0"/>
              <a:t>  Ответ - в чате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31641" y="116632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Работа с массивом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63916" y="4653136"/>
            <a:ext cx="2028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a[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]&lt;0 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81604" y="4268415"/>
            <a:ext cx="6279637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/>
              <a:t>и  продолжим, найдем количество таких элементов:</a:t>
            </a:r>
          </a:p>
          <a:p>
            <a:pPr>
              <a:spcBef>
                <a:spcPts val="600"/>
              </a:spcBef>
            </a:pPr>
            <a:r>
              <a:rPr lang="en-US" sz="2400" b="1" dirty="0" smtClean="0"/>
              <a:t> then  k:=k+1;</a:t>
            </a:r>
            <a:r>
              <a:rPr lang="ru-RU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078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917" y="2924944"/>
            <a:ext cx="1863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Задание </a:t>
            </a:r>
            <a:r>
              <a:rPr lang="en-US" sz="2800" b="1" dirty="0" smtClean="0"/>
              <a:t>2</a:t>
            </a:r>
            <a:r>
              <a:rPr lang="ru-RU" sz="2800" b="1" dirty="0" smtClean="0"/>
              <a:t>: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5855" y="1256816"/>
            <a:ext cx="8700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/>
              <a:t>Записать строку </a:t>
            </a:r>
            <a:r>
              <a:rPr lang="en-US" sz="2000" dirty="0" smtClean="0"/>
              <a:t>VAR</a:t>
            </a:r>
            <a:r>
              <a:rPr lang="ru-RU" sz="2000" dirty="0" smtClean="0"/>
              <a:t>, в которой объявлен массив А их 30 целых чисел и 2 целых переменных  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ru-RU" sz="2000" dirty="0" smtClean="0"/>
              <a:t>и </a:t>
            </a:r>
            <a:r>
              <a:rPr lang="en-US" sz="2000" dirty="0" smtClean="0"/>
              <a:t>k.</a:t>
            </a:r>
            <a:r>
              <a:rPr lang="ru-RU" sz="2000" dirty="0" smtClean="0"/>
              <a:t>  Ответ - в чате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2132856"/>
            <a:ext cx="8295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A:array [1..30] of integer;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i,k:integer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8101" y="3554647"/>
            <a:ext cx="8700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/>
              <a:t>Записать строку </a:t>
            </a:r>
            <a:r>
              <a:rPr lang="en-US" sz="2000" dirty="0" smtClean="0"/>
              <a:t>IF</a:t>
            </a:r>
            <a:r>
              <a:rPr lang="ru-RU" sz="2000" dirty="0" smtClean="0"/>
              <a:t>, в которой происходит поиск элементов </a:t>
            </a:r>
            <a:r>
              <a:rPr lang="en-US" sz="2000" dirty="0" smtClean="0"/>
              <a:t>a[</a:t>
            </a:r>
            <a:r>
              <a:rPr lang="en-US" sz="2000" dirty="0" err="1" smtClean="0"/>
              <a:t>i</a:t>
            </a:r>
            <a:r>
              <a:rPr lang="en-US" sz="2000" dirty="0" smtClean="0"/>
              <a:t>], </a:t>
            </a:r>
            <a:r>
              <a:rPr lang="ru-RU" sz="2000" dirty="0" smtClean="0"/>
              <a:t>являющихся отрицательными числами</a:t>
            </a:r>
            <a:r>
              <a:rPr lang="en-US" sz="2000" dirty="0" smtClean="0"/>
              <a:t>.</a:t>
            </a:r>
            <a:r>
              <a:rPr lang="ru-RU" sz="2000" dirty="0" smtClean="0"/>
              <a:t>  Ответ - в чате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31641" y="116632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Работа с массивом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63916" y="4653136"/>
            <a:ext cx="2028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a[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]&lt;0 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81604" y="4268415"/>
            <a:ext cx="6279637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/>
              <a:t>и  продолжим, найдем количество таких элементов:</a:t>
            </a:r>
          </a:p>
          <a:p>
            <a:pPr>
              <a:spcBef>
                <a:spcPts val="600"/>
              </a:spcBef>
            </a:pPr>
            <a:r>
              <a:rPr lang="en-US" sz="2400" b="1" dirty="0" smtClean="0"/>
              <a:t> then  k:=k+1;</a:t>
            </a:r>
            <a:r>
              <a:rPr lang="ru-RU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279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525" y="188640"/>
            <a:ext cx="88089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Программа на Паскале </a:t>
            </a:r>
            <a:r>
              <a:rPr lang="en-US" sz="2800" b="1" dirty="0" smtClean="0"/>
              <a:t> - </a:t>
            </a:r>
            <a:r>
              <a:rPr lang="ru-RU" sz="2800" b="1" dirty="0" smtClean="0"/>
              <a:t>количество отрицательных элементов массива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2070" y="1484784"/>
            <a:ext cx="8849253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:array[1..</a:t>
            </a:r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of integer;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k:integer; </a:t>
            </a:r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endParaRPr lang="en-U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egin</a:t>
            </a:r>
          </a:p>
          <a:p>
            <a:pPr>
              <a:spcBef>
                <a:spcPts val="600"/>
              </a:spcBef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строки – ввод элементов массива </a:t>
            </a:r>
            <a:endParaRPr lang="en-U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k:=0;</a:t>
            </a:r>
          </a:p>
          <a:p>
            <a:pPr>
              <a:spcBef>
                <a:spcPts val="600"/>
              </a:spcBef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i:=1 to 30 do</a:t>
            </a:r>
          </a:p>
          <a:p>
            <a:pPr>
              <a:spcBef>
                <a:spcPts val="600"/>
              </a:spcBef>
            </a:pP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трока    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… then …..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b="1" dirty="0">
              <a:solidFill>
                <a:prstClr val="white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r>
              <a:rPr lang="en-US" b="1" dirty="0" err="1" smtClean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b="1" dirty="0" smtClean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(k);</a:t>
            </a:r>
            <a:r>
              <a:rPr lang="ru-RU" b="1" dirty="0" smtClean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</a:t>
            </a:r>
            <a:r>
              <a:rPr lang="en-US" b="1" dirty="0" smtClean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000" b="1" dirty="0">
              <a:solidFill>
                <a:prstClr val="white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b="1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r>
              <a:rPr lang="ru-RU" b="1" i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endParaRPr lang="en-US" sz="2000" b="1" dirty="0" smtClean="0">
              <a:solidFill>
                <a:prstClr val="white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5229200"/>
            <a:ext cx="47878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Записать </a:t>
            </a:r>
            <a:r>
              <a:rPr lang="ru-RU" sz="2400" dirty="0" smtClean="0"/>
              <a:t>всю программу</a:t>
            </a:r>
            <a:r>
              <a:rPr lang="ru-RU" sz="2400" dirty="0" smtClean="0"/>
              <a:t>  целиком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5561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732</Words>
  <Application>Microsoft Office PowerPoint</Application>
  <PresentationFormat>Экран (4:3)</PresentationFormat>
  <Paragraphs>118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МАССИВЫ. ОБРАБОТКА</vt:lpstr>
      <vt:lpstr>Презентация PowerPoint</vt:lpstr>
      <vt:lpstr>Температуры за неделю</vt:lpstr>
      <vt:lpstr>Презентация PowerPoint</vt:lpstr>
      <vt:lpstr>Работа с массивом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МАССИВЫ. ОБРАБОТКА</dc:title>
  <dc:creator>Оля</dc:creator>
  <cp:lastModifiedBy>Оля</cp:lastModifiedBy>
  <cp:revision>14</cp:revision>
  <dcterms:created xsi:type="dcterms:W3CDTF">2020-04-01T07:21:57Z</dcterms:created>
  <dcterms:modified xsi:type="dcterms:W3CDTF">2020-04-01T10:06:05Z</dcterms:modified>
</cp:coreProperties>
</file>