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0" r:id="rId4"/>
    <p:sldId id="266" r:id="rId5"/>
    <p:sldId id="265" r:id="rId6"/>
    <p:sldId id="267" r:id="rId7"/>
    <p:sldId id="258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0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1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6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2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1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3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67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9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4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CD1D9-8CDB-4DC2-9F27-A54F0606779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51E4-6986-4255-AACE-5026B891C2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ru-RU" b="1" dirty="0" smtClean="0"/>
              <a:t>Поиск в Интернет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55976" y="4077072"/>
            <a:ext cx="4064496" cy="864096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07.05.2020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5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5" r="14500" b="6939"/>
          <a:stretch/>
        </p:blipFill>
        <p:spPr bwMode="auto">
          <a:xfrm>
            <a:off x="-32155" y="879"/>
            <a:ext cx="9172640" cy="66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259632" y="3717032"/>
            <a:ext cx="6400800" cy="432048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То, что вы ввели, то и ищет программа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20633"/>
            <a:ext cx="3312368" cy="461665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делаем?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268760"/>
            <a:ext cx="4248472" cy="400110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Открываем поисковый сервер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996952"/>
            <a:ext cx="2016224" cy="400110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 запрос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217638"/>
            <a:ext cx="3312368" cy="461665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пишем?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483768" y="4513703"/>
            <a:ext cx="4248472" cy="6480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Колобок Курочка-ряба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259632" y="5517232"/>
            <a:ext cx="6400800" cy="432048"/>
          </a:xfrm>
          <a:prstGeom prst="rect">
            <a:avLst/>
          </a:prstGeom>
          <a:solidFill>
            <a:srgbClr val="FFC000">
              <a:alpha val="31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Все документы, в которых есть оба этих слова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209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t="313" r="14353" b="888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9"/>
            <a:ext cx="8229600" cy="273630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Отдых в Сочи?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Отдых в Ялте?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Отдых гостиница Сочи, санаторий Ялта?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Сочи-Ялта автобус?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Место для отдыха – Ялта?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</a:t>
            </a:r>
            <a:r>
              <a:rPr lang="ru-RU" dirty="0" smtClean="0"/>
              <a:t>оспоминания об отдыхе?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19672" y="62068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И (Сочи ИЛИ Ялта)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3473549" y="1988840"/>
            <a:ext cx="504056" cy="5040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4000262" y="3501008"/>
            <a:ext cx="504056" cy="36004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3473549" y="2469029"/>
            <a:ext cx="504056" cy="5040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4820072" y="4365104"/>
            <a:ext cx="504056" cy="36004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6876256" y="2970483"/>
            <a:ext cx="504056" cy="5040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4820072" y="3861048"/>
            <a:ext cx="504056" cy="5040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6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Поиск в Интернет. Запросы.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4111" y="65231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Задание 8: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8438" y="1205855"/>
            <a:ext cx="827832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Ниже приведены запросы и количество </a:t>
            </a:r>
            <a:r>
              <a:rPr lang="ru-RU" sz="2000" b="1" dirty="0" smtClean="0"/>
              <a:t>найденных по ним страниц</a:t>
            </a:r>
            <a:r>
              <a:rPr lang="ru-RU" sz="2000" b="1" dirty="0"/>
              <a:t>, </a:t>
            </a:r>
            <a:r>
              <a:rPr lang="ru-RU" sz="2000" b="1" dirty="0" smtClean="0"/>
              <a:t>  некоторого сегмента сети  Интернет:</a:t>
            </a:r>
            <a:endParaRPr lang="ru-RU" sz="2000" dirty="0"/>
          </a:p>
          <a:p>
            <a:r>
              <a:rPr lang="ru-RU" sz="2000" b="1" dirty="0"/>
              <a:t>  </a:t>
            </a:r>
            <a:r>
              <a:rPr lang="ru-RU" sz="2000" b="1" dirty="0" smtClean="0"/>
              <a:t>Рыбак </a:t>
            </a:r>
            <a:r>
              <a:rPr lang="ru-RU" sz="2000" b="1" dirty="0"/>
              <a:t>| </a:t>
            </a:r>
            <a:r>
              <a:rPr lang="ru-RU" sz="2000" b="1" dirty="0" smtClean="0"/>
              <a:t>Рыбка 		780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 </a:t>
            </a:r>
            <a:r>
              <a:rPr lang="ru-RU" sz="2000" b="1" dirty="0" smtClean="0"/>
              <a:t>Рыбак			260</a:t>
            </a:r>
            <a:endParaRPr lang="ru-RU" sz="2000" dirty="0"/>
          </a:p>
          <a:p>
            <a:r>
              <a:rPr lang="ru-RU" sz="2000" b="1" dirty="0" smtClean="0"/>
              <a:t>  Рыбак &amp; </a:t>
            </a:r>
            <a:r>
              <a:rPr lang="ru-RU" sz="2000" b="1" dirty="0"/>
              <a:t>Рыбка </a:t>
            </a:r>
            <a:r>
              <a:rPr lang="ru-RU" sz="2000" b="1" dirty="0" smtClean="0"/>
              <a:t>	50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Сколько </a:t>
            </a:r>
            <a:r>
              <a:rPr lang="ru-RU" sz="2000" b="1" dirty="0"/>
              <a:t>страниц </a:t>
            </a:r>
            <a:r>
              <a:rPr lang="ru-RU" sz="2000" b="1" dirty="0" smtClean="0"/>
              <a:t>(в тысячах) будет </a:t>
            </a:r>
            <a:r>
              <a:rPr lang="ru-RU" sz="2000" b="1" dirty="0"/>
              <a:t>найдено по </a:t>
            </a:r>
            <a:r>
              <a:rPr lang="ru-RU" sz="2000" b="1" dirty="0" smtClean="0"/>
              <a:t>запросу     </a:t>
            </a:r>
            <a:r>
              <a:rPr lang="ru-RU" sz="2400" b="1" dirty="0" smtClean="0"/>
              <a:t>Рыбка</a:t>
            </a:r>
            <a:r>
              <a:rPr lang="ru-RU" sz="2000" b="1" dirty="0" smtClean="0"/>
              <a:t>?</a:t>
            </a:r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539552" y="3501008"/>
            <a:ext cx="2304256" cy="216024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Рыбак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95734" y="3206403"/>
            <a:ext cx="2448273" cy="2454845"/>
          </a:xfrm>
          <a:prstGeom prst="ellipse">
            <a:avLst/>
          </a:prstGeom>
          <a:solidFill>
            <a:schemeClr val="accent3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Рыбка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7831" y="4396462"/>
            <a:ext cx="5189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014878"/>
            <a:ext cx="7200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260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0658" y="6265384"/>
            <a:ext cx="112346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780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4949" y="3950186"/>
            <a:ext cx="4499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50 страниц  входит в и в множество РЫБАК, и в множество РЫБКА;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780= РЫБАК(260)+РЫБКА(?)-50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000" dirty="0" smtClean="0"/>
              <a:t>РЫБКА=780-260+50=570</a:t>
            </a:r>
          </a:p>
        </p:txBody>
      </p:sp>
      <p:sp>
        <p:nvSpPr>
          <p:cNvPr id="12" name="Стрелка вверх 11"/>
          <p:cNvSpPr/>
          <p:nvPr/>
        </p:nvSpPr>
        <p:spPr>
          <a:xfrm rot="18975274">
            <a:off x="2264533" y="4699347"/>
            <a:ext cx="239909" cy="1936531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203848" y="5129890"/>
            <a:ext cx="288032" cy="1050022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356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Поиск в Интернет. Запросы.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0827" y="764704"/>
            <a:ext cx="86741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Ниже приведены запросы и количество </a:t>
            </a:r>
            <a:r>
              <a:rPr lang="ru-RU" sz="2000" b="1" dirty="0" smtClean="0"/>
              <a:t>найденных по ним страниц</a:t>
            </a:r>
            <a:r>
              <a:rPr lang="ru-RU" sz="2000" b="1" dirty="0"/>
              <a:t>, </a:t>
            </a:r>
            <a:r>
              <a:rPr lang="ru-RU" sz="2000" b="1" dirty="0" smtClean="0"/>
              <a:t>  некоторого сегмента сети  Интернет:</a:t>
            </a:r>
            <a:endParaRPr lang="ru-RU" sz="2000" dirty="0"/>
          </a:p>
          <a:p>
            <a:r>
              <a:rPr lang="ru-RU" sz="2000" b="1" dirty="0"/>
              <a:t>  </a:t>
            </a:r>
            <a:r>
              <a:rPr lang="ru-RU" sz="2000" b="1" dirty="0">
                <a:latin typeface="Courier New"/>
                <a:ea typeface="Times New Roman"/>
              </a:rPr>
              <a:t>фрегат &amp; эсминец</a:t>
            </a:r>
            <a:r>
              <a:rPr lang="ru-RU" sz="2000" b="1" dirty="0" smtClean="0"/>
              <a:t>		1000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 </a:t>
            </a:r>
            <a:r>
              <a:rPr lang="ru-RU" sz="2000" b="1" dirty="0">
                <a:latin typeface="Courier New"/>
                <a:ea typeface="Times New Roman"/>
              </a:rPr>
              <a:t>фрегат </a:t>
            </a:r>
            <a:r>
              <a:rPr lang="ru-RU" sz="2000" b="1" dirty="0" smtClean="0"/>
              <a:t>			2000</a:t>
            </a:r>
            <a:endParaRPr lang="ru-RU" sz="2000" dirty="0"/>
          </a:p>
          <a:p>
            <a:r>
              <a:rPr lang="ru-RU" sz="2000" b="1" dirty="0" smtClean="0"/>
              <a:t> </a:t>
            </a:r>
            <a:r>
              <a:rPr lang="ru-RU" sz="2000" b="1" dirty="0">
                <a:latin typeface="Courier New"/>
                <a:ea typeface="Times New Roman"/>
              </a:rPr>
              <a:t>эсминец </a:t>
            </a:r>
            <a:r>
              <a:rPr lang="ru-RU" sz="2000" b="1" dirty="0" smtClean="0">
                <a:latin typeface="Courier New"/>
                <a:ea typeface="Times New Roman"/>
              </a:rPr>
              <a:t>		</a:t>
            </a:r>
            <a:r>
              <a:rPr lang="ru-RU" sz="2000" b="1" dirty="0" smtClean="0"/>
              <a:t>	2500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Сколько </a:t>
            </a:r>
            <a:r>
              <a:rPr lang="ru-RU" sz="2000" b="1" dirty="0"/>
              <a:t>страниц </a:t>
            </a:r>
            <a:r>
              <a:rPr lang="ru-RU" sz="2000" b="1" dirty="0" smtClean="0"/>
              <a:t>(в тысячах) будет </a:t>
            </a:r>
            <a:r>
              <a:rPr lang="ru-RU" sz="2000" b="1" dirty="0"/>
              <a:t>найдено по </a:t>
            </a:r>
            <a:r>
              <a:rPr lang="ru-RU" sz="2000" b="1" dirty="0" smtClean="0"/>
              <a:t>запросу </a:t>
            </a:r>
          </a:p>
          <a:p>
            <a:r>
              <a:rPr lang="ru-RU" sz="2000" b="1" dirty="0">
                <a:latin typeface="Courier New"/>
                <a:ea typeface="Times New Roman"/>
              </a:rPr>
              <a:t> </a:t>
            </a:r>
            <a:r>
              <a:rPr lang="ru-RU" sz="2000" b="1" dirty="0" smtClean="0">
                <a:latin typeface="Courier New"/>
                <a:ea typeface="Times New Roman"/>
              </a:rPr>
              <a:t>               фрегат </a:t>
            </a:r>
            <a:r>
              <a:rPr lang="ru-RU" sz="2000" b="1" dirty="0">
                <a:latin typeface="Courier New"/>
                <a:ea typeface="Times New Roman"/>
              </a:rPr>
              <a:t>| эсминец</a:t>
            </a:r>
            <a:r>
              <a:rPr lang="ru-RU" sz="2000" b="1" dirty="0" smtClean="0"/>
              <a:t>?</a:t>
            </a:r>
            <a:endParaRPr lang="ru-RU" sz="2000" dirty="0"/>
          </a:p>
        </p:txBody>
      </p:sp>
      <p:sp>
        <p:nvSpPr>
          <p:cNvPr id="3" name="Овал 2"/>
          <p:cNvSpPr/>
          <p:nvPr/>
        </p:nvSpPr>
        <p:spPr>
          <a:xfrm>
            <a:off x="539552" y="3501008"/>
            <a:ext cx="2304256" cy="2160240"/>
          </a:xfrm>
          <a:prstGeom prst="ellipse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фрегат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97743" y="3224195"/>
            <a:ext cx="2588271" cy="2611806"/>
          </a:xfrm>
          <a:prstGeom prst="ellipse">
            <a:avLst/>
          </a:prstGeom>
          <a:solidFill>
            <a:schemeClr val="accent3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 </a:t>
            </a:r>
          </a:p>
          <a:p>
            <a:pPr algn="ctr"/>
            <a:r>
              <a:rPr lang="ru-RU" sz="2800" b="1" dirty="0" smtClean="0"/>
              <a:t>эсминец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7744" y="4160766"/>
            <a:ext cx="66294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8277" y="3976100"/>
            <a:ext cx="72008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262" y="3902151"/>
            <a:ext cx="7797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2500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 rot="18975274">
            <a:off x="2264533" y="4699347"/>
            <a:ext cx="239909" cy="1936531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3203848" y="5129890"/>
            <a:ext cx="288032" cy="1050022"/>
          </a:xfrm>
          <a:prstGeom prst="upArrow">
            <a:avLst>
              <a:gd name="adj1" fmla="val 50000"/>
              <a:gd name="adj2" fmla="val 6295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83460" y="6150334"/>
            <a:ext cx="7797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?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на урок: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0919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Тема</a:t>
            </a:r>
            <a:r>
              <a:rPr lang="ru-RU" dirty="0"/>
              <a:t>: Способы поиска в </a:t>
            </a:r>
            <a:r>
              <a:rPr lang="en-US" dirty="0"/>
              <a:t>Internet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Зайти на любой </a:t>
            </a:r>
            <a:r>
              <a:rPr lang="ru-RU" b="1" dirty="0"/>
              <a:t>поисковый сервер.</a:t>
            </a:r>
            <a:endParaRPr lang="ru-RU" dirty="0"/>
          </a:p>
          <a:p>
            <a:pPr lvl="0"/>
            <a:r>
              <a:rPr lang="ru-RU" dirty="0"/>
              <a:t>Узнать </a:t>
            </a:r>
            <a:r>
              <a:rPr lang="ru-RU" b="1" dirty="0"/>
              <a:t>настоящее</a:t>
            </a:r>
            <a:r>
              <a:rPr lang="ru-RU" dirty="0"/>
              <a:t> имя писателя </a:t>
            </a:r>
            <a:r>
              <a:rPr lang="ru-RU" b="1" dirty="0"/>
              <a:t>Кира Булычёва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Узнать</a:t>
            </a:r>
            <a:r>
              <a:rPr lang="ru-RU" dirty="0"/>
              <a:t>, когда была открыта </a:t>
            </a:r>
            <a:r>
              <a:rPr lang="ru-RU" b="1" dirty="0"/>
              <a:t>Периодическая система Менделеева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Найти </a:t>
            </a:r>
            <a:r>
              <a:rPr lang="ru-RU" dirty="0"/>
              <a:t>произвольную </a:t>
            </a:r>
            <a:r>
              <a:rPr lang="ru-RU" b="1" dirty="0"/>
              <a:t>виртуальную новогоднюю</a:t>
            </a:r>
            <a:r>
              <a:rPr lang="ru-RU" dirty="0"/>
              <a:t> открытку и </a:t>
            </a:r>
            <a:r>
              <a:rPr lang="ru-RU" b="1" dirty="0"/>
              <a:t>сохранить</a:t>
            </a:r>
            <a:r>
              <a:rPr lang="ru-RU" dirty="0"/>
              <a:t> её изображение в виде </a:t>
            </a:r>
            <a:r>
              <a:rPr lang="ru-RU" dirty="0" smtClean="0"/>
              <a:t>файла.</a:t>
            </a:r>
            <a:endParaRPr lang="ru-RU" dirty="0"/>
          </a:p>
          <a:p>
            <a:pPr lvl="0"/>
            <a:r>
              <a:rPr lang="ru-RU" dirty="0"/>
              <a:t>Найти информацию о </a:t>
            </a:r>
            <a:r>
              <a:rPr lang="ru-RU" b="1" dirty="0"/>
              <a:t>тарифах</a:t>
            </a:r>
            <a:r>
              <a:rPr lang="ru-RU" dirty="0"/>
              <a:t> сотового оператора </a:t>
            </a:r>
            <a:r>
              <a:rPr lang="ru-RU" b="1" dirty="0"/>
              <a:t>Мегафон</a:t>
            </a:r>
            <a:r>
              <a:rPr lang="ru-RU" dirty="0"/>
              <a:t> для вашей географической зоны.</a:t>
            </a:r>
          </a:p>
          <a:p>
            <a:r>
              <a:rPr lang="ru-RU" dirty="0" smtClean="0"/>
              <a:t>Найти свой </a:t>
            </a:r>
            <a:r>
              <a:rPr lang="ru-RU" b="1" dirty="0"/>
              <a:t>почтовый индекс.</a:t>
            </a:r>
            <a:endParaRPr lang="ru-RU" dirty="0"/>
          </a:p>
          <a:p>
            <a:r>
              <a:rPr lang="ru-RU" dirty="0" smtClean="0"/>
              <a:t>Найти </a:t>
            </a:r>
            <a:r>
              <a:rPr lang="ru-RU" dirty="0"/>
              <a:t>информацию о </a:t>
            </a:r>
            <a:r>
              <a:rPr lang="ru-RU" b="1" dirty="0"/>
              <a:t>курсах валют</a:t>
            </a:r>
            <a:r>
              <a:rPr lang="ru-RU" dirty="0"/>
              <a:t> на сегодня (евро и доллар).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4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параграф 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поиск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домашнее задание с сайта школы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https://school37.edu.yar.ru/dz_11_1.doc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найти значения  слов с помощью электронного словаря или справочника. Выписать значение в тетрадь.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Амбивалентный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А-Б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Амбидекстр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В-Г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Парасоль	    Д-Е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Манкировать	    Ж-З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Компиляция	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Суггестия	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Л-М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  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Н-О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Карамболь	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П-Р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Релевантность	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С-Т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Коллаборационизм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У-Ф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Идиосинкразия 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Х-Ч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Инклюзия                Ц-Э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Паранормальный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Ю-Я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186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Поиск в Интернет</vt:lpstr>
      <vt:lpstr>Презентация PowerPoint</vt:lpstr>
      <vt:lpstr>Презентация PowerPoint</vt:lpstr>
      <vt:lpstr>Презентация PowerPoint</vt:lpstr>
      <vt:lpstr>Презентация PowerPoint</vt:lpstr>
      <vt:lpstr>Поиск в Интернет. Запросы.</vt:lpstr>
      <vt:lpstr>Поиск в Интернет. Запросы.</vt:lpstr>
      <vt:lpstr>Практика на урок:</vt:lpstr>
      <vt:lpstr>Домашнее задание: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14</cp:revision>
  <dcterms:created xsi:type="dcterms:W3CDTF">2020-05-06T11:22:43Z</dcterms:created>
  <dcterms:modified xsi:type="dcterms:W3CDTF">2020-05-06T14:53:05Z</dcterms:modified>
</cp:coreProperties>
</file>