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58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A40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Программирование (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CC9A-B4BC-460B-A6E7-BB6D5B55F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497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Программирование (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9CC9A-B4BC-460B-A6E7-BB6D5B55FB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1660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Программирование (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)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8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0A2E2-8A8F-4A94-B6A0-B1FE57EF0B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19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83A69DA-B8A2-48B7-8C1E-AC8347F8644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6CD78-1026-4B29-BC04-A21D821DB21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2088232" cy="68580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10 класс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50912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Показываю вам задания, пишите ответы в свои тетради (кстати – конспект урока нужно будет прислать) ) А затем – чат (зарабатывайте +)</a:t>
            </a:r>
          </a:p>
        </p:txBody>
      </p:sp>
      <p:sp>
        <p:nvSpPr>
          <p:cNvPr id="5" name="Стрелка вниз 4"/>
          <p:cNvSpPr/>
          <p:nvPr/>
        </p:nvSpPr>
        <p:spPr>
          <a:xfrm>
            <a:off x="3779912" y="5805264"/>
            <a:ext cx="792088" cy="936104"/>
          </a:xfrm>
          <a:prstGeom prst="downArrow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20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88640"/>
            <a:ext cx="2438400" cy="2887215"/>
          </a:xfrm>
        </p:spPr>
        <p:txBody>
          <a:bodyPr>
            <a:normAutofit/>
          </a:bodyPr>
          <a:lstStyle/>
          <a:p>
            <a:pPr marL="18288" indent="0">
              <a:buNone/>
            </a:pPr>
            <a:r>
              <a:rPr lang="en-US" sz="2800" dirty="0"/>
              <a:t>a = 10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not (a &lt; 5): </a:t>
            </a:r>
            <a:br>
              <a:rPr lang="en-US" sz="2800" dirty="0"/>
            </a:br>
            <a:r>
              <a:rPr lang="en-US" sz="2800" dirty="0"/>
              <a:t>a = 5</a:t>
            </a:r>
            <a:endParaRPr lang="ru-RU" sz="2800" dirty="0"/>
          </a:p>
        </p:txBody>
      </p:sp>
      <p:sp>
        <p:nvSpPr>
          <p:cNvPr id="4" name="Объект 1"/>
          <p:cNvSpPr txBox="1">
            <a:spLocks/>
          </p:cNvSpPr>
          <p:nvPr/>
        </p:nvSpPr>
        <p:spPr>
          <a:xfrm>
            <a:off x="2411760" y="357010"/>
            <a:ext cx="2870448" cy="2887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800" dirty="0"/>
              <a:t>a = 10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a &gt; 5 and a &lt; b: </a:t>
            </a:r>
            <a:br>
              <a:rPr lang="en-US" sz="2800" dirty="0"/>
            </a:br>
            <a:r>
              <a:rPr lang="en-US" sz="2800" dirty="0"/>
              <a:t>a -= 5</a:t>
            </a:r>
            <a:endParaRPr lang="ru-RU" sz="2800" dirty="0"/>
          </a:p>
        </p:txBody>
      </p:sp>
      <p:sp>
        <p:nvSpPr>
          <p:cNvPr id="5" name="Объект 1"/>
          <p:cNvSpPr txBox="1">
            <a:spLocks/>
          </p:cNvSpPr>
          <p:nvPr/>
        </p:nvSpPr>
        <p:spPr>
          <a:xfrm>
            <a:off x="5848739" y="209937"/>
            <a:ext cx="3096344" cy="32343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800" dirty="0"/>
              <a:t>a = 10 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a &gt; 1 or a &lt; b: </a:t>
            </a:r>
            <a:br>
              <a:rPr lang="en-US" sz="2800" dirty="0"/>
            </a:br>
            <a:r>
              <a:rPr lang="en-US" sz="2800" dirty="0"/>
              <a:t>a -= 5</a:t>
            </a:r>
            <a:br>
              <a:rPr lang="en-US" sz="2800" dirty="0"/>
            </a:br>
            <a:r>
              <a:rPr lang="en-US" sz="2800" dirty="0"/>
              <a:t>if a &gt; 1 and a == b: </a:t>
            </a:r>
            <a:br>
              <a:rPr lang="en-US" sz="2800" dirty="0"/>
            </a:br>
            <a:r>
              <a:rPr lang="en-US" sz="2800" dirty="0"/>
              <a:t>a -= 5</a:t>
            </a:r>
            <a:endParaRPr lang="ru-RU" sz="2800" dirty="0"/>
          </a:p>
        </p:txBody>
      </p:sp>
      <p:sp>
        <p:nvSpPr>
          <p:cNvPr id="7" name="Объект 1"/>
          <p:cNvSpPr txBox="1">
            <a:spLocks/>
          </p:cNvSpPr>
          <p:nvPr/>
        </p:nvSpPr>
        <p:spPr>
          <a:xfrm>
            <a:off x="107504" y="3444280"/>
            <a:ext cx="2592288" cy="2887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800" dirty="0"/>
              <a:t>a = 10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a &gt; 1 ... a &lt; b: </a:t>
            </a:r>
            <a:br>
              <a:rPr lang="en-US" sz="2800" dirty="0"/>
            </a:br>
            <a:r>
              <a:rPr lang="en-US" sz="2800" dirty="0"/>
              <a:t>a -= 7</a:t>
            </a:r>
            <a:br>
              <a:rPr lang="en-US" sz="2800" dirty="0"/>
            </a:br>
            <a:r>
              <a:rPr lang="en-US" sz="2800" dirty="0"/>
              <a:t>else:</a:t>
            </a:r>
            <a:br>
              <a:rPr lang="en-US" sz="2800" dirty="0"/>
            </a:br>
            <a:r>
              <a:rPr lang="en-US" sz="2800" dirty="0"/>
              <a:t>a += 7</a:t>
            </a:r>
            <a:endParaRPr lang="ru-RU" sz="2800" dirty="0"/>
          </a:p>
        </p:txBody>
      </p:sp>
      <p:sp>
        <p:nvSpPr>
          <p:cNvPr id="8" name="Объект 1"/>
          <p:cNvSpPr txBox="1">
            <a:spLocks/>
          </p:cNvSpPr>
          <p:nvPr/>
        </p:nvSpPr>
        <p:spPr>
          <a:xfrm>
            <a:off x="2699792" y="3435017"/>
            <a:ext cx="2880320" cy="2887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800" dirty="0"/>
              <a:t>a = 10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a &lt; 1 ... a &gt; b: </a:t>
            </a:r>
            <a:br>
              <a:rPr lang="en-US" sz="2800" dirty="0"/>
            </a:br>
            <a:r>
              <a:rPr lang="en-US" sz="2800" dirty="0"/>
              <a:t>a -= 7</a:t>
            </a:r>
            <a:br>
              <a:rPr lang="en-US" sz="2800" dirty="0"/>
            </a:br>
            <a:r>
              <a:rPr lang="en-US" sz="2800" dirty="0"/>
              <a:t>else:</a:t>
            </a:r>
            <a:br>
              <a:rPr lang="en-US" sz="2800" dirty="0"/>
            </a:br>
            <a:r>
              <a:rPr lang="en-US" sz="2800" dirty="0"/>
              <a:t>a += 7</a:t>
            </a:r>
            <a:endParaRPr lang="ru-RU" sz="2800" dirty="0"/>
          </a:p>
        </p:txBody>
      </p:sp>
      <p:sp>
        <p:nvSpPr>
          <p:cNvPr id="9" name="Объект 1"/>
          <p:cNvSpPr txBox="1">
            <a:spLocks/>
          </p:cNvSpPr>
          <p:nvPr/>
        </p:nvSpPr>
        <p:spPr>
          <a:xfrm>
            <a:off x="5672675" y="3522141"/>
            <a:ext cx="3240360" cy="2887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74320" indent="-256032" algn="l" defTabSz="914400" rtl="0" eaLnBrk="1" latinLnBrk="0" hangingPunct="1">
              <a:spcBef>
                <a:spcPct val="20000"/>
              </a:spcBef>
              <a:spcAft>
                <a:spcPts val="0"/>
              </a:spcAft>
              <a:buSzPct val="60000"/>
              <a:buFont typeface="Wingdings" pitchFamily="2" charset="2"/>
              <a:buChar char=""/>
              <a:defRPr sz="21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6400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10058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7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64592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5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96596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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6pPr>
            <a:lvl7pPr marL="224028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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7pPr>
            <a:lvl8pPr marL="251460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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8pPr>
            <a:lvl9pPr marL="2834640" indent="-256032" algn="l" defTabSz="914400" rtl="0" eaLnBrk="1" latinLnBrk="0" hangingPunct="1">
              <a:spcBef>
                <a:spcPct val="20000"/>
              </a:spcBef>
              <a:buSzPct val="60000"/>
              <a:buFont typeface="Wingdings" pitchFamily="2" charset="2"/>
              <a:buChar char=""/>
              <a:defRPr sz="1400" kern="1200">
                <a:solidFill>
                  <a:schemeClr val="tx1"/>
                </a:solidFill>
                <a:effectLst>
                  <a:outerShdw blurRad="38100" dist="38100" dir="2700000" algn="ctr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18288" indent="0">
              <a:buNone/>
            </a:pPr>
            <a:r>
              <a:rPr lang="en-US" sz="2800" dirty="0"/>
              <a:t>a = 10 </a:t>
            </a:r>
            <a:br>
              <a:rPr lang="en-US" sz="2800" dirty="0"/>
            </a:br>
            <a:r>
              <a:rPr lang="en-US" sz="2800" dirty="0"/>
              <a:t>b = 5</a:t>
            </a:r>
            <a:br>
              <a:rPr lang="en-US" sz="2800" dirty="0"/>
            </a:br>
            <a:r>
              <a:rPr lang="en-US" sz="2800" dirty="0"/>
              <a:t>if a &lt; 1 ... a &gt; b: </a:t>
            </a:r>
            <a:br>
              <a:rPr lang="en-US" sz="2800" dirty="0"/>
            </a:br>
            <a:r>
              <a:rPr lang="en-US" sz="2800" dirty="0"/>
              <a:t>a -= 5</a:t>
            </a:r>
            <a:br>
              <a:rPr lang="en-US" sz="2800" dirty="0"/>
            </a:br>
            <a:r>
              <a:rPr lang="en-US" sz="2800" dirty="0"/>
              <a:t>else:</a:t>
            </a:r>
            <a:br>
              <a:rPr lang="en-US" sz="2800" dirty="0"/>
            </a:br>
            <a:r>
              <a:rPr lang="en-US" sz="2800" dirty="0"/>
              <a:t>a += 5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545904" y="116632"/>
            <a:ext cx="3811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Чему равна переменная </a:t>
            </a:r>
            <a:r>
              <a:rPr lang="ru-RU" sz="2800" b="1" dirty="0" smtClean="0"/>
              <a:t>а</a:t>
            </a:r>
            <a:r>
              <a:rPr lang="ru-RU" sz="2000" b="1" dirty="0" smtClean="0"/>
              <a:t>?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7504" y="2994527"/>
            <a:ext cx="82444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Какую операцию нужно вставить, чтобы </a:t>
            </a:r>
            <a:r>
              <a:rPr lang="ru-RU" sz="2800" b="1" dirty="0" smtClean="0"/>
              <a:t>а</a:t>
            </a:r>
            <a:r>
              <a:rPr lang="ru-RU" sz="2000" b="1" dirty="0" smtClean="0"/>
              <a:t> стало равно: 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50368" y="5517231"/>
            <a:ext cx="50135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17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00972" y="5517231"/>
            <a:ext cx="50135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3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79026" y="5589240"/>
            <a:ext cx="501352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15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Заголовок 1"/>
          <p:cNvSpPr>
            <a:spLocks noGrp="1"/>
          </p:cNvSpPr>
          <p:nvPr>
            <p:ph type="title"/>
          </p:nvPr>
        </p:nvSpPr>
        <p:spPr>
          <a:xfrm>
            <a:off x="7842" y="332656"/>
            <a:ext cx="9136158" cy="471488"/>
          </a:xfrm>
        </p:spPr>
        <p:txBody>
          <a:bodyPr/>
          <a:lstStyle/>
          <a:p>
            <a:r>
              <a:rPr lang="ru-RU" altLang="ru-RU" dirty="0" smtClean="0"/>
              <a:t>Сколько раз выполняется цикл? Чему равна а?</a:t>
            </a: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542925" y="3097213"/>
            <a:ext cx="5137150" cy="889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4; 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&gt;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b: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+=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1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52450" y="4151313"/>
            <a:ext cx="5137150" cy="889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4; 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&lt;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b: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-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60572" y="5228439"/>
            <a:ext cx="5137150" cy="889000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4; 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&lt;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b: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-=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1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60572" y="955675"/>
            <a:ext cx="4572000" cy="8863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4; 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&lt;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b: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+=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1</a:t>
            </a:r>
            <a:endParaRPr lang="ru-RU" sz="2400" b="1" dirty="0">
              <a:latin typeface="Courier New" pitchFamily="49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69592" y="964293"/>
            <a:ext cx="1925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2</a:t>
            </a:r>
            <a:r>
              <a:rPr lang="en-US" b="1" dirty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раза</a:t>
            </a:r>
            <a:endParaRPr lang="en-US" b="1" dirty="0">
              <a:latin typeface="Arial" charset="0"/>
            </a:endParaRPr>
          </a:p>
          <a:p>
            <a:pPr algn="ctr">
              <a:defRPr/>
            </a:pP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>
                <a:latin typeface="Courier New" pitchFamily="49" charset="0"/>
              </a:rPr>
              <a:t>=</a:t>
            </a:r>
            <a:r>
              <a:rPr lang="en-US" b="1" dirty="0">
                <a:latin typeface="Arial" charset="0"/>
              </a:rPr>
              <a:t> </a:t>
            </a:r>
            <a:r>
              <a:rPr lang="en-US" b="1" dirty="0">
                <a:latin typeface="Courier New" pitchFamily="49" charset="0"/>
              </a:rPr>
              <a:t>6</a:t>
            </a:r>
            <a:endParaRPr lang="ru-RU" b="1" dirty="0">
              <a:latin typeface="Courier New" pitchFamily="49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42925" y="1988840"/>
            <a:ext cx="4572000" cy="88639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4; b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=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latin typeface="Courier New" pitchFamily="49" charset="0"/>
              </a:rPr>
              <a:t>6</a:t>
            </a:r>
            <a:endParaRPr lang="ru-RU" sz="2400" b="1" dirty="0">
              <a:latin typeface="Courier New" pitchFamily="49" charset="0"/>
            </a:endParaRPr>
          </a:p>
          <a:p>
            <a:pPr>
              <a:spcBef>
                <a:spcPct val="15000"/>
              </a:spcBef>
              <a:defRPr/>
            </a:pPr>
            <a:r>
              <a:rPr lang="en-US" sz="2400" b="1" dirty="0">
                <a:latin typeface="Courier New" pitchFamily="49" charset="0"/>
              </a:rPr>
              <a:t>while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&lt;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b: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a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+=</a:t>
            </a:r>
            <a:r>
              <a:rPr lang="en-US" sz="2400" b="1" dirty="0">
                <a:latin typeface="Arial" charset="0"/>
              </a:rPr>
              <a:t> </a:t>
            </a:r>
            <a:r>
              <a:rPr lang="da-DK" sz="2400" b="1" dirty="0">
                <a:latin typeface="Courier New" pitchFamily="49" charset="0"/>
              </a:rPr>
              <a:t>b</a:t>
            </a:r>
            <a:endParaRPr lang="ru-RU" sz="2400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54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Сумма цифр числа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65125" y="808038"/>
            <a:ext cx="84931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i="1" dirty="0"/>
              <a:t>Задача.</a:t>
            </a:r>
            <a:r>
              <a:rPr lang="ru-RU" altLang="ru-RU" sz="2400" b="1" dirty="0"/>
              <a:t> Вычислить сумму цифр введённого числа.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              123 </a:t>
            </a:r>
            <a:r>
              <a:rPr lang="ru-RU" altLang="ru-RU" sz="2400" b="1" dirty="0">
                <a:sym typeface="Symbol" pitchFamily="18" charset="2"/>
              </a:rPr>
              <a:t> 1 + 2 + 3 = 6</a:t>
            </a:r>
            <a:endParaRPr lang="ru-RU" altLang="ru-RU" sz="2400" b="1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65125" y="1630363"/>
            <a:ext cx="837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Выделить последнюю цифру числа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в переменной </a:t>
            </a: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b="1" dirty="0"/>
              <a:t>:</a:t>
            </a:r>
            <a:endParaRPr lang="ru-RU" altLang="ru-RU" sz="1800" b="1" dirty="0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647700" y="2090738"/>
            <a:ext cx="3524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FF66"/>
                </a:solidFill>
                <a:latin typeface="Courier New" pitchFamily="49" charset="0"/>
              </a:rPr>
              <a:t>d = N % 10</a:t>
            </a:r>
            <a:endParaRPr lang="ru-RU" sz="2800" b="1" dirty="0">
              <a:solidFill>
                <a:srgbClr val="FFFF66"/>
              </a:solidFill>
              <a:latin typeface="Courier New" pitchFamily="49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365125" y="2647950"/>
            <a:ext cx="83788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Отбросить последнюю цифру числа</a:t>
            </a:r>
            <a:r>
              <a:rPr lang="en-US" altLang="ru-RU" sz="2400" b="1"/>
              <a:t> </a:t>
            </a:r>
            <a:r>
              <a:rPr lang="ru-RU" altLang="ru-RU" sz="2400" b="1"/>
              <a:t>в переменной </a:t>
            </a:r>
            <a:r>
              <a:rPr lang="en-US" altLang="ru-RU" sz="2400" b="1" i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altLang="ru-RU" sz="2400" b="1"/>
              <a:t>:</a:t>
            </a:r>
            <a:endParaRPr lang="ru-RU" altLang="ru-RU" sz="1800" b="1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7700" y="3143250"/>
            <a:ext cx="35242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ts val="0"/>
              </a:spcBef>
              <a:defRPr/>
            </a:pPr>
            <a:r>
              <a:rPr lang="en-US" sz="2800" b="1" dirty="0">
                <a:solidFill>
                  <a:srgbClr val="FFFF66"/>
                </a:solidFill>
                <a:latin typeface="Courier New" pitchFamily="49" charset="0"/>
              </a:rPr>
              <a:t>N = N // 10</a:t>
            </a:r>
            <a:endParaRPr lang="ru-RU" sz="2800" b="1" dirty="0">
              <a:solidFill>
                <a:srgbClr val="FFFF66"/>
              </a:solidFill>
              <a:latin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97363" y="2122488"/>
            <a:ext cx="1589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123 </a:t>
            </a:r>
            <a:r>
              <a:rPr lang="ru-RU" altLang="ru-RU" sz="2400" b="1" dirty="0">
                <a:sym typeface="Symbol" pitchFamily="18" charset="2"/>
              </a:rPr>
              <a:t> </a:t>
            </a:r>
            <a:r>
              <a:rPr lang="en-US" altLang="ru-RU" sz="2400" b="1" dirty="0">
                <a:sym typeface="Symbol" pitchFamily="18" charset="2"/>
              </a:rPr>
              <a:t>3</a:t>
            </a:r>
            <a:endParaRPr lang="ru-RU" altLang="ru-RU" sz="1800" b="1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4297363" y="3163888"/>
            <a:ext cx="15890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/>
              <a:t>123 </a:t>
            </a:r>
            <a:r>
              <a:rPr lang="ru-RU" altLang="ru-RU" sz="2400" b="1">
                <a:sym typeface="Symbol" pitchFamily="18" charset="2"/>
              </a:rPr>
              <a:t> 12</a:t>
            </a:r>
            <a:endParaRPr lang="ru-RU" altLang="ru-RU" sz="1800" b="1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65125" y="3744913"/>
            <a:ext cx="83788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2400" b="1" dirty="0"/>
              <a:t>Добавить к переменной </a:t>
            </a: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значение переменной </a:t>
            </a: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altLang="ru-RU" sz="2400" b="1" dirty="0"/>
              <a:t>:</a:t>
            </a:r>
            <a:endParaRPr lang="ru-RU" altLang="ru-RU" sz="1800" b="1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4297363" y="4260850"/>
            <a:ext cx="416306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i="1" dirty="0">
                <a:latin typeface="Times New Roman" pitchFamily="18" charset="0"/>
                <a:cs typeface="Times New Roman" pitchFamily="18" charset="0"/>
              </a:rPr>
              <a:t>sum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 = 6</a:t>
            </a:r>
            <a:r>
              <a:rPr lang="ru-RU" altLang="ru-RU" b="1" dirty="0"/>
              <a:t> </a:t>
            </a:r>
            <a:r>
              <a:rPr lang="ru-RU" altLang="ru-RU" b="1" dirty="0">
                <a:sym typeface="Symbol" pitchFamily="18" charset="2"/>
              </a:rPr>
              <a:t> </a:t>
            </a:r>
            <a:r>
              <a:rPr lang="en-US" altLang="ru-RU" b="1" dirty="0">
                <a:sym typeface="Symbol" pitchFamily="18" charset="2"/>
              </a:rPr>
              <a:t>6 + 4 = </a:t>
            </a:r>
            <a:r>
              <a:rPr lang="ru-RU" altLang="ru-RU" b="1" dirty="0">
                <a:sym typeface="Symbol" pitchFamily="18" charset="2"/>
              </a:rPr>
              <a:t>1</a:t>
            </a:r>
            <a:r>
              <a:rPr lang="en-US" altLang="ru-RU" b="1" dirty="0">
                <a:sym typeface="Symbol" pitchFamily="18" charset="2"/>
              </a:rPr>
              <a:t>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d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= 4</a:t>
            </a:r>
            <a:endParaRPr lang="ru-RU" alt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647700" y="4537520"/>
            <a:ext cx="35242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176213" indent="-176213">
              <a:spcBef>
                <a:spcPts val="0"/>
              </a:spcBef>
              <a:defRPr/>
            </a:pPr>
            <a:r>
              <a:rPr lang="en-US" sz="3200" b="1" dirty="0">
                <a:solidFill>
                  <a:srgbClr val="FFFF66"/>
                </a:solidFill>
                <a:latin typeface="Courier New" pitchFamily="49" charset="0"/>
              </a:rPr>
              <a:t>sum += d</a:t>
            </a:r>
            <a:endParaRPr lang="ru-RU" sz="3200" b="1" dirty="0">
              <a:solidFill>
                <a:srgbClr val="FFFF66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7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4475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d = N %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231353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N = N //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66674" y="3068149"/>
            <a:ext cx="2159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3200" b="1" dirty="0">
                <a:latin typeface="Courier New" pitchFamily="49" charset="0"/>
              </a:rPr>
              <a:t>sum += d</a:t>
            </a: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56252" y="4653136"/>
            <a:ext cx="76001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Запишите 2 строки: нужно ввести целое число </a:t>
            </a:r>
            <a:r>
              <a:rPr lang="en-US" sz="2400" dirty="0" smtClean="0"/>
              <a:t>N</a:t>
            </a:r>
            <a:r>
              <a:rPr lang="ru-RU" sz="2400" dirty="0" smtClean="0"/>
              <a:t> </a:t>
            </a:r>
            <a:r>
              <a:rPr lang="ru-RU" sz="2400" dirty="0"/>
              <a:t>и присвоить начальное  значение: сумма </a:t>
            </a:r>
            <a:r>
              <a:rPr lang="en-US" sz="2400" dirty="0" smtClean="0"/>
              <a:t>sum </a:t>
            </a:r>
            <a:r>
              <a:rPr lang="ru-RU" sz="2400" dirty="0"/>
              <a:t>должна быть равна 0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5544108" y="1196752"/>
            <a:ext cx="36004" cy="2456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779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300192" y="2636912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d = N %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3420760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N = N //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86754" y="4257556"/>
            <a:ext cx="2159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3200" b="1" dirty="0">
                <a:latin typeface="Courier New" pitchFamily="49" charset="0"/>
              </a:rPr>
              <a:t>sum += d</a:t>
            </a:r>
            <a:endParaRPr lang="ru-RU" sz="3200" b="1" dirty="0">
              <a:latin typeface="Courier New" pitchFamily="49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156176" y="2348880"/>
            <a:ext cx="0" cy="3240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1520" y="2864300"/>
            <a:ext cx="57606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Теперь нужно написать цикл </a:t>
            </a:r>
            <a:r>
              <a:rPr lang="en-US" b="1" dirty="0"/>
              <a:t>WHILE </a:t>
            </a:r>
            <a:r>
              <a:rPr lang="ru-RU" b="1" dirty="0"/>
              <a:t>до тех пор,  пока переменная </a:t>
            </a:r>
            <a:r>
              <a:rPr lang="en-US" b="1" dirty="0"/>
              <a:t>N </a:t>
            </a:r>
            <a:r>
              <a:rPr lang="ru-RU" b="1" dirty="0"/>
              <a:t>не станет равна 0</a:t>
            </a:r>
          </a:p>
          <a:p>
            <a:r>
              <a:rPr lang="ru-RU" b="1" dirty="0"/>
              <a:t>Запишите в тетради и в чат условие «Пока </a:t>
            </a:r>
            <a:r>
              <a:rPr lang="en-US" b="1" dirty="0"/>
              <a:t>N </a:t>
            </a:r>
            <a:r>
              <a:rPr lang="ru-RU" b="1" dirty="0"/>
              <a:t>не равна 0»</a:t>
            </a:r>
          </a:p>
        </p:txBody>
      </p:sp>
    </p:spTree>
    <p:extLst>
      <p:ext uri="{BB962C8B-B14F-4D97-AF65-F5344CB8AC3E}">
        <p14:creationId xmlns:p14="http://schemas.microsoft.com/office/powerpoint/2010/main" val="3930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447505"/>
            <a:ext cx="23326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d = N %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231353"/>
            <a:ext cx="25474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2800" b="1" dirty="0">
                <a:latin typeface="Courier New" pitchFamily="49" charset="0"/>
              </a:rPr>
              <a:t>N = N // 10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666674" y="3068149"/>
            <a:ext cx="21595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6213" lvl="0" indent="-176213">
              <a:defRPr/>
            </a:pPr>
            <a:r>
              <a:rPr lang="en-US" sz="3200" b="1" dirty="0">
                <a:latin typeface="Courier New" pitchFamily="49" charset="0"/>
              </a:rPr>
              <a:t>sum += d</a:t>
            </a: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19" y="4005064"/>
            <a:ext cx="6494937" cy="1015663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dirty="0"/>
              <a:t>А дальше, строго под этой строкой, соберите </a:t>
            </a:r>
            <a:r>
              <a:rPr lang="en-US" sz="2000" b="1" dirty="0" smtClean="0"/>
              <a:t> </a:t>
            </a:r>
            <a:r>
              <a:rPr lang="ru-RU" sz="2000" b="1" dirty="0" smtClean="0"/>
              <a:t>3 </a:t>
            </a:r>
            <a:r>
              <a:rPr lang="ru-RU" sz="2000" b="1" dirty="0"/>
              <a:t>команды, которые есть на экране,</a:t>
            </a:r>
          </a:p>
          <a:p>
            <a:r>
              <a:rPr lang="ru-RU" sz="2000" b="1" dirty="0" smtClean="0"/>
              <a:t> а затем </a:t>
            </a:r>
            <a:r>
              <a:rPr lang="ru-RU" sz="2000" b="1" dirty="0"/>
              <a:t>выведите на экран сумму цифр.</a:t>
            </a:r>
          </a:p>
        </p:txBody>
      </p:sp>
    </p:spTree>
    <p:extLst>
      <p:ext uri="{BB962C8B-B14F-4D97-AF65-F5344CB8AC3E}">
        <p14:creationId xmlns:p14="http://schemas.microsoft.com/office/powerpoint/2010/main" val="127967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21311" y="116632"/>
            <a:ext cx="8929653" cy="1656184"/>
          </a:xfrm>
        </p:spPr>
        <p:txBody>
          <a:bodyPr>
            <a:normAutofit/>
          </a:bodyPr>
          <a:lstStyle/>
          <a:p>
            <a:pPr marL="749808" lvl="2" indent="0">
              <a:buNone/>
            </a:pPr>
            <a:r>
              <a:rPr lang="ru-RU" sz="2400" b="1" dirty="0">
                <a:effectLst/>
              </a:rPr>
              <a:t>На вход программы поступает неизвестное количество </a:t>
            </a:r>
            <a:r>
              <a:rPr lang="ru-RU" sz="2400" b="1" dirty="0" smtClean="0">
                <a:effectLst/>
              </a:rPr>
              <a:t>целых</a:t>
            </a:r>
            <a:r>
              <a:rPr lang="en-US" sz="2400" b="1" dirty="0" smtClean="0">
                <a:effectLst/>
              </a:rPr>
              <a:t> </a:t>
            </a:r>
            <a:r>
              <a:rPr lang="ru-RU" sz="2400" b="1" dirty="0" smtClean="0">
                <a:effectLst/>
              </a:rPr>
              <a:t>чисел</a:t>
            </a:r>
            <a:r>
              <a:rPr lang="ru-RU" sz="2400" b="1" dirty="0">
                <a:effectLst/>
              </a:rPr>
              <a:t>, ввод заканчивается нулём. Определить, сколько получено чисел, которые делятся на 3.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47106" y="2348880"/>
            <a:ext cx="86612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2"/>
            <a:r>
              <a:rPr lang="ru-RU" sz="2400" b="1" dirty="0"/>
              <a:t>На вход программы поступает неизвестное количество </a:t>
            </a:r>
            <a:r>
              <a:rPr lang="ru-RU" sz="2400" b="1" dirty="0" smtClean="0"/>
              <a:t>целых чисел</a:t>
            </a:r>
            <a:r>
              <a:rPr lang="ru-RU" sz="2400" b="1" dirty="0"/>
              <a:t>, ввод заканчивается нулём. Определить, сколько получено двузначных чисел, которые заканчиваются на 3</a:t>
            </a:r>
            <a:r>
              <a:rPr lang="ru-RU" sz="2400" b="1" dirty="0" smtClean="0"/>
              <a:t>.</a:t>
            </a:r>
          </a:p>
          <a:p>
            <a:pPr marL="360000" lvl="2"/>
            <a:endParaRPr lang="ru-RU" sz="2400" b="1" dirty="0"/>
          </a:p>
          <a:p>
            <a:pPr marL="360000" lvl="2"/>
            <a:endParaRPr lang="ru-RU" sz="2400" b="1" dirty="0"/>
          </a:p>
          <a:p>
            <a:pPr marL="360000" lvl="2"/>
            <a:r>
              <a:rPr lang="ru-RU" sz="2400" b="1" dirty="0"/>
              <a:t>На вход программы поступает неизвестное количество чисел целых, ввод заканчивается нулём. Найти максимальное из введённых чётных чисел</a:t>
            </a:r>
            <a:r>
              <a:rPr lang="ru-RU" sz="2000" dirty="0"/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24229" y="3872374"/>
            <a:ext cx="452018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Савелий, Максим, Настя, Тема, Илья 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47361" y="6021288"/>
            <a:ext cx="3632951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Олег, Матвей, Саша Захаров </a:t>
            </a:r>
            <a:endParaRPr lang="ru-RU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61791" y="1556792"/>
            <a:ext cx="5427435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</a:rPr>
              <a:t>Женя, Дима, Саша Романов, Леша, Арсений</a:t>
            </a:r>
            <a:endParaRPr lang="ru-RU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4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Задачи   на дом</a:t>
            </a:r>
          </a:p>
        </p:txBody>
      </p:sp>
      <p:sp>
        <p:nvSpPr>
          <p:cNvPr id="11571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39174A3-EB45-4F22-B2A8-014DD8731434}" type="slidenum">
              <a:rPr lang="ru-RU" altLang="ru-RU" sz="1400" smtClean="0"/>
              <a:pPr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400" smtClean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69888" y="809624"/>
            <a:ext cx="8594600" cy="5139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630238" indent="-630238">
              <a:defRPr/>
            </a:pP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»</a:t>
            </a:r>
            <a:r>
              <a:rPr lang="ru-RU" sz="24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</a:t>
            </a:r>
            <a:r>
              <a:rPr lang="ru-RU" sz="2400" b="1" dirty="0">
                <a:solidFill>
                  <a:srgbClr val="3333FF"/>
                </a:solidFill>
              </a:rPr>
              <a:t> </a:t>
            </a:r>
            <a:r>
              <a:rPr lang="ru-RU" sz="2400" dirty="0"/>
              <a:t>Напишите программу, которая получает с клавиатуры натуральное число и находит наибольшую цифру в его десятичной записи. </a:t>
            </a:r>
            <a:endParaRPr lang="en-US" sz="2400" dirty="0"/>
          </a:p>
          <a:p>
            <a:pPr marL="714375" indent="-357188">
              <a:defRPr/>
            </a:pP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Пример</a:t>
            </a:r>
            <a:r>
              <a:rPr lang="ru-RU" sz="2400" b="1" dirty="0"/>
              <a:t>:</a:t>
            </a:r>
          </a:p>
          <a:p>
            <a:pPr marL="714375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число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311</a:t>
            </a:r>
          </a:p>
          <a:p>
            <a:pPr marL="714375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Наибольшая цифра: 3</a:t>
            </a:r>
          </a:p>
          <a:p>
            <a:pPr marL="630238" indent="-630238">
              <a:spcBef>
                <a:spcPts val="1200"/>
              </a:spcBef>
              <a:defRPr/>
            </a:pP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«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</a:t>
            </a: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»: </a:t>
            </a:r>
            <a:r>
              <a:rPr lang="ru-RU" sz="2400" dirty="0"/>
              <a:t>Напишите программу, которая получает с клавиатуры натуральное число и определяет, есть ли в его десятичной записи одинаковые цифры, стоящие рядом. </a:t>
            </a:r>
            <a:endParaRPr lang="en-US" sz="2400" dirty="0"/>
          </a:p>
          <a:p>
            <a:pPr marL="714375" indent="-357188">
              <a:defRPr/>
            </a:pPr>
            <a:r>
              <a:rPr lang="ru-RU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Пример</a:t>
            </a:r>
            <a:r>
              <a:rPr lang="ru-RU" sz="2400" b="1" dirty="0"/>
              <a:t>:</a:t>
            </a:r>
          </a:p>
          <a:p>
            <a:pPr marL="714375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число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553    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Введите число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r>
              <a:rPr lang="ru-RU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  <a:endParaRPr lang="ru-RU" sz="24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714375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Ответ: да.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			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Ответ: нет.</a:t>
            </a:r>
          </a:p>
        </p:txBody>
      </p:sp>
    </p:spTree>
    <p:extLst>
      <p:ext uri="{BB962C8B-B14F-4D97-AF65-F5344CB8AC3E}">
        <p14:creationId xmlns:p14="http://schemas.microsoft.com/office/powerpoint/2010/main" val="18133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523</Words>
  <Application>Microsoft Office PowerPoint</Application>
  <PresentationFormat>Экран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Базовая</vt:lpstr>
      <vt:lpstr>Программирование</vt:lpstr>
      <vt:lpstr>Презентация PowerPoint</vt:lpstr>
      <vt:lpstr>Сколько раз выполняется цикл? Чему равна а?</vt:lpstr>
      <vt:lpstr>Сумма цифр числа</vt:lpstr>
      <vt:lpstr>Программа</vt:lpstr>
      <vt:lpstr>Программа</vt:lpstr>
      <vt:lpstr>Программа</vt:lpstr>
      <vt:lpstr>Презентация PowerPoint</vt:lpstr>
      <vt:lpstr>Задачи   на дом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</dc:title>
  <dc:creator>Оля</dc:creator>
  <cp:lastModifiedBy>Оля</cp:lastModifiedBy>
  <cp:revision>24</cp:revision>
  <dcterms:created xsi:type="dcterms:W3CDTF">2020-04-03T11:20:00Z</dcterms:created>
  <dcterms:modified xsi:type="dcterms:W3CDTF">2020-04-07T05:28:48Z</dcterms:modified>
</cp:coreProperties>
</file>