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A4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3A69DA-B8A2-48B7-8C1E-AC8347F8644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Программирование</a:t>
            </a:r>
            <a:br>
              <a:rPr lang="ru-RU" dirty="0" smtClean="0"/>
            </a:br>
            <a:r>
              <a:rPr lang="ru-RU" dirty="0" smtClean="0"/>
              <a:t>зачетная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2088232" cy="685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10 класс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343599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Найдите свои инициалы – запишите свой варианты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779912" y="5805264"/>
            <a:ext cx="792088" cy="936104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2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45904" y="116632"/>
            <a:ext cx="303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Варианты</a:t>
            </a:r>
            <a:endParaRPr lang="ru-RU" sz="2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11734"/>
              </p:ext>
            </p:extLst>
          </p:nvPr>
        </p:nvGraphicFramePr>
        <p:xfrm>
          <a:off x="827584" y="1340768"/>
          <a:ext cx="1656184" cy="440055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04056"/>
                <a:gridCol w="432048"/>
                <a:gridCol w="720080"/>
              </a:tblGrid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1.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В.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Д.А.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2.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В.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М.А.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3.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Г.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А.Н.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4.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Д.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С.А.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5.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З.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И.Т.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6.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И.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А.М.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7.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К.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А.Я.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8.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Л.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Е.А.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9.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Р.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А.А.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10.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Т.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Д.А.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11.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Т.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А.А.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12.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Ч.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М.В.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13.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Ш.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О.А.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14.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З.</a:t>
                      </a:r>
                      <a:endParaRPr lang="ru-RU" sz="2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А.В.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45904" y="1844824"/>
            <a:ext cx="64185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0238" indent="-630238">
              <a:buFont typeface="+mj-lt"/>
              <a:buAutoNum type="arabicPeriod"/>
              <a:defRPr/>
            </a:pPr>
            <a:r>
              <a:rPr lang="ru-RU" sz="2400" b="1" dirty="0" smtClean="0"/>
              <a:t>Написать программу – файл Питона или ссылка на онлайн</a:t>
            </a:r>
            <a:endParaRPr lang="ru-RU" sz="2400" b="1" dirty="0"/>
          </a:p>
          <a:p>
            <a:pPr marL="630238" indent="-630238">
              <a:buFont typeface="+mj-lt"/>
              <a:buAutoNum type="arabicPeriod"/>
              <a:defRPr/>
            </a:pPr>
            <a:r>
              <a:rPr lang="ru-RU" sz="2400" b="1" dirty="0" smtClean="0"/>
              <a:t>Выполнить программу – вычисления</a:t>
            </a:r>
          </a:p>
          <a:p>
            <a:pPr marL="630238" indent="-630238">
              <a:buFont typeface="+mj-lt"/>
              <a:buAutoNum type="arabicPeriod"/>
              <a:defRPr/>
            </a:pPr>
            <a:r>
              <a:rPr lang="ru-RU" sz="2400" b="1" dirty="0"/>
              <a:t>Выполнить программу – вычисления</a:t>
            </a:r>
          </a:p>
          <a:p>
            <a:pPr marL="630238" indent="-630238">
              <a:buFont typeface="+mj-lt"/>
              <a:buAutoNum type="arabicPeriod"/>
              <a:defRPr/>
            </a:pPr>
            <a:r>
              <a:rPr lang="ru-RU" sz="2400" b="1" dirty="0"/>
              <a:t>Выполнить программу – вычисления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716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116</Words>
  <Application>Microsoft Office PowerPoint</Application>
  <PresentationFormat>Экран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Базовая</vt:lpstr>
      <vt:lpstr>Программирование зачетная работа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</dc:title>
  <dc:creator>Оля</dc:creator>
  <cp:lastModifiedBy>Оля</cp:lastModifiedBy>
  <cp:revision>27</cp:revision>
  <dcterms:created xsi:type="dcterms:W3CDTF">2020-04-03T11:20:00Z</dcterms:created>
  <dcterms:modified xsi:type="dcterms:W3CDTF">2020-04-12T15:34:08Z</dcterms:modified>
</cp:coreProperties>
</file>