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6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1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1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8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5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5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6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F8CA-3FE2-42A4-91B7-806CDBC33EE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5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208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7" y="1124744"/>
            <a:ext cx="8496945" cy="5145427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Даны 4 целых положительных числа. Необходимо выбрать из них 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 число с наибольшей последней цифрой.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наборе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одинаковой наибольшей последней цифрой, нужно вывести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из этих чисел.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этой задачи ученик написал программу, но, к сожалению,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неправильная.</a:t>
            </a:r>
          </a:p>
        </p:txBody>
      </p:sp>
    </p:spTree>
    <p:extLst>
      <p:ext uri="{BB962C8B-B14F-4D97-AF65-F5344CB8AC3E}">
        <p14:creationId xmlns:p14="http://schemas.microsoft.com/office/powerpoint/2010/main" val="28764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7" cy="144016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Даны 4 целых положительных числа. Необходимо выбрать из них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 число с наибольшей последней цифрой.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наборе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одинаковой наибольшей последней цифрой, нужно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этих чисел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46085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m, x, dx, i: integer;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:=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i:=1 to 4 do begin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dx := x mod 10;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dx &gt; m mod 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m :=x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(dx=m mod 10) or (x&gt;m)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m :=x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0242" y="167993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TimesNewRomanPSMT"/>
              </a:rPr>
              <a:t>1.</a:t>
            </a:r>
            <a:r>
              <a:rPr lang="en-US" b="0" i="0" u="none" strike="noStrike" dirty="0" smtClean="0">
                <a:latin typeface="TimesNewRomanPSMT"/>
              </a:rPr>
              <a:t> </a:t>
            </a:r>
            <a:r>
              <a:rPr lang="ru-RU" b="0" i="0" u="none" strike="noStrike" baseline="0" dirty="0" smtClean="0">
                <a:latin typeface="TimesNewRomanPSMT"/>
              </a:rPr>
              <a:t>Напишите, что выведет эта программа при вводе чисел 19, 29, 104, 16.</a:t>
            </a:r>
          </a:p>
          <a:p>
            <a:r>
              <a:rPr lang="ru-RU" b="0" i="0" u="none" strike="noStrike" baseline="0" dirty="0" smtClean="0">
                <a:latin typeface="Times New Roman"/>
              </a:rPr>
              <a:t>2. </a:t>
            </a:r>
            <a:r>
              <a:rPr lang="ru-RU" b="0" i="0" u="none" strike="noStrike" baseline="0" dirty="0" smtClean="0">
                <a:latin typeface="TimesNewRomanPSMT"/>
              </a:rPr>
              <a:t>Приведите пример исходных данных, при вводе которых программа,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несмотря на ошибки, выведет верный ответ.</a:t>
            </a:r>
          </a:p>
          <a:p>
            <a:r>
              <a:rPr lang="ru-RU" b="0" i="0" u="none" strike="noStrike" baseline="0" dirty="0" smtClean="0">
                <a:latin typeface="Times New Roman"/>
              </a:rPr>
              <a:t>3. </a:t>
            </a:r>
            <a:r>
              <a:rPr lang="ru-RU" b="0" i="0" u="none" strike="noStrike" baseline="0" dirty="0" smtClean="0">
                <a:latin typeface="TimesNewRomanPSMT"/>
              </a:rPr>
              <a:t>Найдите в программе все ошибки (известно, что их не больше двух) и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исправьте их. Для каждой ошибки выпишите строку, в которой она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допущена, и приведите эту же строку в исправленном виде.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09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7" cy="122413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Даны 4 целых положительных числа. Необходимо выбрать из них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 число с наибольшей последней цифрой.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наборе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одинаковой наибольшей последней цифрой, нужно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этих чисел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46085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m, x, dx, i: integer;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:=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i:=1 to 4 do begin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dx := x mod 10;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dx &gt; m mod 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m :=x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(dx=m mod 10) or (x&gt;m)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m :=x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5185" y="141277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Напишите, что выведет эта программа при вводе чисел 19, 29, 104, 16.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Приведите пример исходных данных, при вводе которых программа,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ошибки, выведет верный ответ.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Найдите в программе все ошибки (известно, что их не больше двух) и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исправьте их. Для каждой ошибки выпишите строку, в которой она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допущена, и приведите эту же строку в исправленном виде.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36065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6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</a:t>
            </a:r>
            <a:r>
              <a:rPr lang="en-US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14, 109, 18</a:t>
            </a:r>
          </a:p>
          <a:p>
            <a:pPr marL="342900" indent="-342900">
              <a:buAutoNum type="arabicPeriod" startAt="2"/>
            </a:pPr>
            <a:r>
              <a:rPr lang="en-US" sz="1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m:=1; 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программе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m:=0; 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</a:t>
            </a:r>
            <a:endParaRPr lang="ru-RU" sz="16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(dx=m mod 10) or (x&gt;m) 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программе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(dx=m mod 10) and (x&gt;m)   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</a:t>
            </a:r>
            <a:endParaRPr lang="ru-RU" sz="16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1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9870"/>
            <a:ext cx="46085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m, x, dx, i: integer;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:= 1;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i:=1 to 4 do begin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dx := x mod 10;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dx &gt; m mod 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m :=x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(dx=m mod 10) or (x&gt;m)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m :=x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9316" y="11663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Напишите, что выведет эта программа при вводе чисел 19, 29, 104, 16.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Приведите пример исходных данных, при вводе которых программа,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ошибки, выведет верный ответ.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Найдите в программе все ошибки (известно, что их не больше двух) и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исправьте их. Для каждой ошибки выпишите строку, в которой она</a:t>
            </a:r>
          </a:p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допущена, и приведите эту же строку в исправленном виде.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56584" y="2913247"/>
            <a:ext cx="4325822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6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</a:t>
            </a:r>
            <a:r>
              <a:rPr lang="en-US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14, 109, 18</a:t>
            </a:r>
          </a:p>
          <a:p>
            <a:pPr marL="342900" indent="-342900">
              <a:buAutoNum type="arabicPeriod" startAt="2"/>
            </a:pPr>
            <a:r>
              <a:rPr lang="ru-RU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 startAt="2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 startAt="2"/>
            </a:pPr>
            <a:endParaRPr lang="ru-RU" sz="1600" b="0" i="0" u="none" strike="no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endParaRPr lang="en-US" sz="1600" b="0" i="0" u="none" strike="no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389" y="5085184"/>
            <a:ext cx="8638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видим в ходе выполнения программы,  что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меняться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число, если его последняя цифра меньше, чем у максимума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видим таким образом первую ошибку – наибольшее число должно сохраниться в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если его последняя цифра – наибольшая.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как только мы исправляем эту ошибку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проявляется еще одна: если введенные числа заканчиваются на нули? 100, 10, 1000, 10000,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оно и буде выведено, значит, нужно исправлять инициализацию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m:=0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950" y="3570994"/>
            <a:ext cx="4104456" cy="114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57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7" cy="144016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Даны 4 целых положительных числа. Необходимо выбрать из них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 число с наибольшей последней цифрой.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наборе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одинаковой наибольшей последней цифрой, нужно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этих чисел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46085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i="0" u="none" strike="noStrike" baseline="0" dirty="0" smtClean="0">
                <a:latin typeface="Courier New"/>
              </a:rPr>
              <a:t>var m, x, dx, i: integer;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begin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m := 0;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for i:=1 to 4 do begin</a:t>
            </a:r>
          </a:p>
          <a:p>
            <a:r>
              <a:rPr lang="en-US" sz="2000" b="1" i="0" u="none" strike="noStrike" baseline="0" dirty="0" err="1" smtClean="0">
                <a:latin typeface="Courier New"/>
              </a:rPr>
              <a:t>readln</a:t>
            </a:r>
            <a:r>
              <a:rPr lang="en-US" sz="2000" b="1" i="0" u="none" strike="noStrike" baseline="0" dirty="0" smtClean="0">
                <a:latin typeface="Courier New"/>
              </a:rPr>
              <a:t>(x);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dx := x mod 10;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if dx &gt;= m mod 10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then m :=x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else begin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if (dx=m mod 10) and (x&gt;m)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then m :=dx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end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end;</a:t>
            </a:r>
          </a:p>
          <a:p>
            <a:r>
              <a:rPr lang="en-US" sz="2000" b="1" i="0" u="none" strike="noStrike" baseline="0" dirty="0" smtClean="0">
                <a:latin typeface="Courier New"/>
              </a:rPr>
              <a:t>write(m)</a:t>
            </a:r>
            <a:endParaRPr lang="ru-RU" sz="2000" b="1" i="0" u="none" strike="noStrike" baseline="0" dirty="0" smtClean="0">
              <a:latin typeface="Courier New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06084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Напишите, что выведет эта программа при вводе чисел 12, 13, 104, 24..</a:t>
            </a:r>
          </a:p>
          <a:p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Приведите пример исходных данных, при вводе которых программа,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ошибки, выведет верный ответ.</a:t>
            </a:r>
          </a:p>
          <a:p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Найдите в программе все ошибки (известно, что их не больше двух) и</a:t>
            </a:r>
          </a:p>
          <a:p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исправьте их. Для каждой ошибки выпишите строку, в которой она</a:t>
            </a:r>
          </a:p>
          <a:p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допущена, и приведите эту же строку в исправленном виде.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67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902</Words>
  <Application>Microsoft Office PowerPoint</Application>
  <PresentationFormat>Экран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Задание 24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6</cp:revision>
  <dcterms:created xsi:type="dcterms:W3CDTF">2020-04-15T07:58:52Z</dcterms:created>
  <dcterms:modified xsi:type="dcterms:W3CDTF">2020-04-15T09:37:18Z</dcterms:modified>
</cp:coreProperties>
</file>