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7" r:id="rId3"/>
    <p:sldId id="289" r:id="rId4"/>
    <p:sldId id="288" r:id="rId5"/>
    <p:sldId id="269" r:id="rId6"/>
    <p:sldId id="271" r:id="rId7"/>
    <p:sldId id="335" r:id="rId8"/>
    <p:sldId id="283" r:id="rId9"/>
    <p:sldId id="336" r:id="rId10"/>
    <p:sldId id="337" r:id="rId11"/>
    <p:sldId id="270" r:id="rId12"/>
    <p:sldId id="315" r:id="rId13"/>
    <p:sldId id="324" r:id="rId14"/>
    <p:sldId id="316" r:id="rId15"/>
    <p:sldId id="284" r:id="rId16"/>
    <p:sldId id="314" r:id="rId17"/>
    <p:sldId id="317" r:id="rId18"/>
    <p:sldId id="286" r:id="rId19"/>
    <p:sldId id="326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" initials="Е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68B7-4073-434F-A21C-99C75C98F0B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A57D-E706-456A-8A54-AF5C08AF2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2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B40F-4230-4678-8EDC-6CA8F18E14BA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C27BA-E002-44EA-9C72-A823D9AD47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4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1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3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22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38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67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41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26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16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93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9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9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1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9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1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1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2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C156-31B4-4A4D-91CA-048FA00E932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gosuslugi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suslugi.ru/315492/2/form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ЕПГУ новый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скриншоты</a:t>
            </a:r>
            <a:endParaRPr lang="ru-RU" dirty="0"/>
          </a:p>
        </p:txBody>
      </p:sp>
      <p:pic>
        <p:nvPicPr>
          <p:cNvPr id="4" name="Picture 2" descr="C:\Users\evstigneeva\Desktop\картинки\-letterhead-backgrounds-blue-business-technology-ppt-backgrounds-3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5950699" y="-43965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Лейбл АСИО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46" y="-43965"/>
            <a:ext cx="1295922" cy="94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0"/>
          <a:stretch/>
        </p:blipFill>
        <p:spPr bwMode="auto">
          <a:xfrm>
            <a:off x="1274773" y="1196751"/>
            <a:ext cx="6924675" cy="224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21" y="-39827"/>
            <a:ext cx="2427178" cy="636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11982" y="364502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2021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74907" y="6021288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Департамент образования Ярославской области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10107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5976664" cy="20162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16632"/>
            <a:ext cx="7781925" cy="288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2636912"/>
            <a:ext cx="7781925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6008" y="5301208"/>
            <a:ext cx="8024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Льготы заявитель подтверждает при личном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посещении в соответствии с </a:t>
            </a:r>
            <a:r>
              <a:rPr lang="ru-RU" dirty="0" err="1" smtClean="0">
                <a:solidFill>
                  <a:srgbClr val="C00000"/>
                </a:solidFill>
                <a:latin typeface="Arial Narrow" pitchFamily="34" charset="0"/>
              </a:rPr>
              <a:t>пп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. 10, 11 Порядка приема на обучение по образовательным программам начального общего, основного общего и среднего общего образования, утвержденного Приказом Министерства просвещения 02 сентября 2020 № 458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8496944" cy="604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190678" y="1124744"/>
            <a:ext cx="131742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508104" y="476672"/>
            <a:ext cx="288032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Arial Narrow" pitchFamily="34" charset="0"/>
              </a:rPr>
              <a:t>Если заявитель не нажимает галочку, то после зачисления в контингент, он автоматом получает логин и пароль от входа в РИД в ЛК</a:t>
            </a:r>
            <a:endParaRPr lang="ru-RU" sz="16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0"/>
          <a:stretch/>
        </p:blipFill>
        <p:spPr bwMode="auto">
          <a:xfrm>
            <a:off x="70992" y="260648"/>
            <a:ext cx="9073008" cy="551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195736" y="3212976"/>
            <a:ext cx="20375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308115" y="2924944"/>
            <a:ext cx="4803254" cy="6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Заявитель может указать в одном заявлении несколько детей для зачисления в один класс</a:t>
            </a:r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924944"/>
            <a:ext cx="1656184" cy="51732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9532" y="3356992"/>
            <a:ext cx="8424936" cy="1082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1"/>
          <a:stretch/>
        </p:blipFill>
        <p:spPr bwMode="auto">
          <a:xfrm>
            <a:off x="616446" y="696144"/>
            <a:ext cx="7334250" cy="32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6446" y="4221088"/>
            <a:ext cx="7633642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Появилась возможность добавлять в одно заявление несколько детей. Заявление будет одно, в АСИОУ автоматом создается 2 карточки</a:t>
            </a:r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3356992"/>
            <a:ext cx="1872208" cy="51732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84816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92688" cy="579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4980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Дополнительная информация на ЕПГУ есть в разделе</a:t>
            </a:r>
            <a:b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8" y="1232756"/>
            <a:ext cx="852292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форме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этой информации нет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702791615312155@vla1-3b11765fa32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15738" r="36729" b="12644"/>
          <a:stretch/>
        </p:blipFill>
        <p:spPr bwMode="auto">
          <a:xfrm>
            <a:off x="971600" y="309924"/>
            <a:ext cx="7349896" cy="626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5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9834" y="189751"/>
            <a:ext cx="829063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3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заявителей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Зайдите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 портал ЕПГУ по адресу </a:t>
            </a:r>
            <a:r>
              <a:rPr lang="ru-RU" u="sng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http://gosuslugi.ru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и авторизуйтесь с Вашим логином и паролем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Данную услугу могут получить пользователи </a:t>
            </a:r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ТОЛЬКО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 подтвержденной учетной записью.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545909" y="2141915"/>
            <a:ext cx="7920880" cy="429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3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2760" r="5198" b="3174"/>
          <a:stretch/>
        </p:blipFill>
        <p:spPr bwMode="auto">
          <a:xfrm>
            <a:off x="5292080" y="1566371"/>
            <a:ext cx="3069239" cy="3509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/>
          <a:stretch/>
        </p:blipFill>
        <p:spPr bwMode="auto">
          <a:xfrm>
            <a:off x="1105926" y="332656"/>
            <a:ext cx="3439555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36097" y="2492896"/>
            <a:ext cx="2808312" cy="828024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298" y="8749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Проверьте, чтобы правильно было определено местоположение – Ярославская область.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4" y="890708"/>
            <a:ext cx="7848872" cy="469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3330" y="570412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Ссылка для получения услуги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hlinkClick r:id="rId5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5"/>
              </a:rPr>
              <a:t>www.gosuslugi.ru/315492/2/form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283968" y="456830"/>
            <a:ext cx="3018074" cy="29721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026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Новая форма услуги </a:t>
            </a:r>
            <a:b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«Зачисление детей в муниципальные общеобразовательные учреждения (</a:t>
            </a:r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школу) </a:t>
            </a:r>
            <a:endParaRPr lang="ru-RU" sz="2800" b="1" i="1" dirty="0">
              <a:ln w="1143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08281"/>
            <a:ext cx="280442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747816" cy="464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502" y="166945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Шаг 1</a:t>
            </a:r>
            <a:endParaRPr lang="ru-RU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227687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Шаг 2</a:t>
            </a:r>
            <a:endParaRPr lang="ru-RU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8"/>
          <a:stretch/>
        </p:blipFill>
        <p:spPr bwMode="auto">
          <a:xfrm>
            <a:off x="310551" y="1124745"/>
            <a:ext cx="828409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43608" y="3447588"/>
            <a:ext cx="7344816" cy="8455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2397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4293096"/>
            <a:ext cx="5184576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Департамент образования Ярославской области не зачисляет в организации. По вопросам зачисления ребенка необходимо обращаться к Учредителю конкретных образовательных организаций.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300192" y="393305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660232" y="3212976"/>
            <a:ext cx="1584176" cy="72008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30461"/>
            <a:ext cx="6912768" cy="157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248472" cy="419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Внимательно прочитайте перед началом подачи заявления данные сообщения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11960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20272" y="6926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3776" y="173911"/>
            <a:ext cx="300272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Если подается не родителями, необходимо указать реквизиты документов, подтверждающих право на осуществление данной услуги.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Также стоит учесть, что бабушки/дедушки, дяди/тёти не являются законными представителями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949"/>
            <a:ext cx="3257947" cy="9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8882"/>
            <a:ext cx="39243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784" y="2204864"/>
            <a:ext cx="360040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17726" y="2218619"/>
            <a:ext cx="3510458" cy="2362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3892</TotalTime>
  <Words>250</Words>
  <Application>Microsoft Office PowerPoint</Application>
  <PresentationFormat>Экран (4:3)</PresentationFormat>
  <Paragraphs>42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ЕПГУ новый </vt:lpstr>
      <vt:lpstr>Презентация PowerPoint</vt:lpstr>
      <vt:lpstr>Презентация PowerPoint</vt:lpstr>
      <vt:lpstr>Презентация PowerPoint</vt:lpstr>
      <vt:lpstr>Новая форма услуги  «Зачисление детей в муниципальные общеобразовательные учреждения (школу)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Дополнительная информация на ЕПГУ есть в разделе </vt:lpstr>
      <vt:lpstr>Презентация PowerPoint</vt:lpstr>
    </vt:vector>
  </TitlesOfParts>
  <Company>ГУ ЯО ЦОиККО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ЕПГУ новый</dc:title>
  <dc:creator>РЦОИ</dc:creator>
  <cp:lastModifiedBy>учитель</cp:lastModifiedBy>
  <cp:revision>103</cp:revision>
  <cp:lastPrinted>2021-03-10T10:36:35Z</cp:lastPrinted>
  <dcterms:created xsi:type="dcterms:W3CDTF">2020-10-19T11:42:40Z</dcterms:created>
  <dcterms:modified xsi:type="dcterms:W3CDTF">2021-03-18T11:51:03Z</dcterms:modified>
</cp:coreProperties>
</file>