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0" r:id="rId6"/>
    <p:sldId id="261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9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032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930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9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3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52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79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3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29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227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71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AEDCC-99C3-4746-AD38-68368985F2A9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64437-574D-4A7E-AFED-FC42891D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1049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352928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МАССИВЫ. </a:t>
            </a:r>
            <a:r>
              <a:rPr lang="ru-RU" dirty="0" smtClean="0"/>
              <a:t>Минимальный и максимальный элемент массива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6400800" cy="936104"/>
          </a:xfrm>
        </p:spPr>
        <p:txBody>
          <a:bodyPr/>
          <a:lstStyle/>
          <a:p>
            <a:r>
              <a:rPr lang="ru-RU" dirty="0" smtClean="0"/>
              <a:t>14.04.2020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3410888"/>
            <a:ext cx="88924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РАЗМИНКА: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FFC000"/>
                </a:solidFill>
              </a:rPr>
              <a:t>Запишите строку </a:t>
            </a:r>
            <a:r>
              <a:rPr lang="en-US" sz="2800" b="1" dirty="0" err="1" smtClean="0">
                <a:solidFill>
                  <a:srgbClr val="FFC000"/>
                </a:solidFill>
              </a:rPr>
              <a:t>var</a:t>
            </a:r>
            <a:r>
              <a:rPr lang="ru-RU" sz="2800" b="1" dirty="0" smtClean="0">
                <a:solidFill>
                  <a:srgbClr val="FFC000"/>
                </a:solidFill>
              </a:rPr>
              <a:t> для массива </a:t>
            </a:r>
            <a:r>
              <a:rPr lang="en-US" sz="2800" b="1" dirty="0" smtClean="0">
                <a:solidFill>
                  <a:srgbClr val="FFC000"/>
                </a:solidFill>
              </a:rPr>
              <a:t>T</a:t>
            </a:r>
            <a:r>
              <a:rPr lang="ru-RU" sz="2800" b="1" dirty="0" smtClean="0">
                <a:solidFill>
                  <a:srgbClr val="FFC000"/>
                </a:solidFill>
              </a:rPr>
              <a:t> из 7 целых чисел, переменных  </a:t>
            </a:r>
            <a:r>
              <a:rPr lang="en-US" sz="2800" b="1" dirty="0" smtClean="0">
                <a:solidFill>
                  <a:srgbClr val="FFC000"/>
                </a:solidFill>
              </a:rPr>
              <a:t>max</a:t>
            </a:r>
            <a:r>
              <a:rPr lang="ru-RU" sz="2800" b="1" dirty="0" smtClean="0">
                <a:solidFill>
                  <a:srgbClr val="FFC000"/>
                </a:solidFill>
              </a:rPr>
              <a:t> и </a:t>
            </a:r>
            <a:r>
              <a:rPr lang="en-US" sz="2800" b="1" dirty="0" smtClean="0">
                <a:solidFill>
                  <a:srgbClr val="FFC000"/>
                </a:solidFill>
              </a:rPr>
              <a:t>min</a:t>
            </a:r>
            <a:r>
              <a:rPr lang="ru-RU" sz="2800" b="1" dirty="0" smtClean="0">
                <a:solidFill>
                  <a:srgbClr val="FFC000"/>
                </a:solidFill>
              </a:rPr>
              <a:t>, переменной </a:t>
            </a:r>
            <a:r>
              <a:rPr lang="en-US" sz="2800" b="1" dirty="0" err="1" smtClean="0">
                <a:solidFill>
                  <a:srgbClr val="FFC000"/>
                </a:solidFill>
              </a:rPr>
              <a:t>i</a:t>
            </a:r>
            <a:r>
              <a:rPr lang="ru-RU" sz="2800" b="1" dirty="0" smtClean="0">
                <a:solidFill>
                  <a:srgbClr val="FFC000"/>
                </a:solidFill>
              </a:rPr>
              <a:t> – все целые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FFC000"/>
                </a:solidFill>
              </a:rPr>
              <a:t>Запишите </a:t>
            </a:r>
            <a:r>
              <a:rPr lang="en-US" sz="2800" b="1" dirty="0" smtClean="0">
                <a:solidFill>
                  <a:srgbClr val="FFC000"/>
                </a:solidFill>
              </a:rPr>
              <a:t>begin</a:t>
            </a:r>
            <a:r>
              <a:rPr lang="ru-RU" sz="2800" b="1" dirty="0" smtClean="0">
                <a:solidFill>
                  <a:srgbClr val="FFC000"/>
                </a:solidFill>
              </a:rPr>
              <a:t> и цикл </a:t>
            </a:r>
            <a:r>
              <a:rPr lang="en-US" sz="2800" b="1" dirty="0" smtClean="0">
                <a:solidFill>
                  <a:srgbClr val="FFC000"/>
                </a:solidFill>
              </a:rPr>
              <a:t>for </a:t>
            </a:r>
            <a:r>
              <a:rPr lang="ru-RU" sz="2800" b="1" dirty="0" smtClean="0">
                <a:solidFill>
                  <a:srgbClr val="FFC000"/>
                </a:solidFill>
              </a:rPr>
              <a:t>для ввода элементов этого массива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60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ru-RU" dirty="0" smtClean="0"/>
              <a:t>Как ищет человек: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51758"/>
              </p:ext>
            </p:extLst>
          </p:nvPr>
        </p:nvGraphicFramePr>
        <p:xfrm>
          <a:off x="539552" y="980728"/>
          <a:ext cx="8229599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-2</a:t>
                      </a:r>
                      <a:endParaRPr lang="ru-RU" sz="4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0</a:t>
                      </a:r>
                      <a:endParaRPr lang="ru-RU" sz="4000" b="1" dirty="0"/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</a:t>
                      </a:r>
                      <a:endParaRPr lang="ru-RU" sz="4000" b="1" dirty="0"/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-1</a:t>
                      </a:r>
                      <a:endParaRPr lang="ru-RU" sz="4000" b="1" dirty="0"/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4</a:t>
                      </a:r>
                      <a:endParaRPr lang="ru-RU" sz="4000" b="1" dirty="0"/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3</a:t>
                      </a:r>
                      <a:endParaRPr lang="ru-RU" sz="4000" b="1" dirty="0"/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-2</a:t>
                      </a:r>
                      <a:endParaRPr lang="ru-RU" sz="4000" b="1" dirty="0"/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557064" y="2564904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Как ищет компьютер: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3529473"/>
            <a:ext cx="8640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Нужно с чего-то начать поиск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1 </a:t>
            </a:r>
            <a:r>
              <a:rPr lang="ru-RU" sz="2400" b="1" dirty="0" smtClean="0"/>
              <a:t>вариант – пусть </a:t>
            </a:r>
            <a:r>
              <a:rPr lang="en-US" sz="2400" b="1" dirty="0" smtClean="0"/>
              <a:t>max</a:t>
            </a:r>
            <a:r>
              <a:rPr lang="ru-RU" sz="2400" b="1" dirty="0" smtClean="0"/>
              <a:t> = первому элементу ЗАПИШИТЕ!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2 вариант - </a:t>
            </a:r>
            <a:r>
              <a:rPr lang="en-US" sz="2400" b="1" dirty="0"/>
              <a:t>max</a:t>
            </a:r>
            <a:r>
              <a:rPr lang="ru-RU" sz="2400" b="1" dirty="0"/>
              <a:t> = </a:t>
            </a:r>
            <a:r>
              <a:rPr lang="ru-RU" sz="2400" b="1" dirty="0" smtClean="0"/>
              <a:t>любому числу, которое меньше всех элементов этого массива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ЗАДАНИЕ! Запишите строчку </a:t>
            </a:r>
            <a:r>
              <a:rPr lang="en-US" sz="2400" b="1" dirty="0" smtClean="0"/>
              <a:t>max:=  </a:t>
            </a:r>
            <a:r>
              <a:rPr lang="ru-RU" sz="2400" b="1" dirty="0" smtClean="0"/>
              <a:t>а дальше число, заведомо меньшее, чем температура в апреле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5097" y="2453500"/>
            <a:ext cx="838563" cy="523220"/>
          </a:xfrm>
          <a:prstGeom prst="rect">
            <a:avLst/>
          </a:prstGeom>
          <a:ln w="19050">
            <a:solidFill>
              <a:schemeClr val="bg2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/>
              <a:t>Max</a:t>
            </a:r>
            <a:endParaRPr lang="ru-RU" sz="28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577286">
            <a:off x="6457120" y="5601860"/>
            <a:ext cx="2420002" cy="68930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ЧАТ 5 ответов!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3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ru-RU" dirty="0" smtClean="0"/>
              <a:t>Поиск максимального элемента: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6592372"/>
              </p:ext>
            </p:extLst>
          </p:nvPr>
        </p:nvGraphicFramePr>
        <p:xfrm>
          <a:off x="539552" y="980728"/>
          <a:ext cx="8229599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-2</a:t>
                      </a:r>
                      <a:endParaRPr lang="ru-RU" sz="4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0</a:t>
                      </a:r>
                      <a:endParaRPr lang="ru-RU" sz="4000" b="1" dirty="0"/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</a:t>
                      </a:r>
                      <a:endParaRPr lang="ru-RU" sz="4000" b="1" dirty="0"/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-1</a:t>
                      </a:r>
                      <a:endParaRPr lang="ru-RU" sz="4000" b="1" dirty="0"/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4</a:t>
                      </a:r>
                      <a:endParaRPr lang="ru-RU" sz="4000" b="1" dirty="0"/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3</a:t>
                      </a:r>
                      <a:endParaRPr lang="ru-RU" sz="4000" b="1" dirty="0"/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-2</a:t>
                      </a:r>
                      <a:endParaRPr lang="ru-RU" sz="4000" b="1" dirty="0"/>
                    </a:p>
                  </a:txBody>
                  <a:tcPr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3082606"/>
            <a:ext cx="8856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max:=t[1];           </a:t>
            </a:r>
            <a:r>
              <a:rPr lang="ru-RU" sz="2400" b="1" dirty="0" smtClean="0"/>
              <a:t>или   </a:t>
            </a:r>
            <a:r>
              <a:rPr lang="en-US" sz="2400" b="1" dirty="0" smtClean="0"/>
              <a:t>max:=-30;</a:t>
            </a: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ЗАПИШИТЕ!</a:t>
            </a:r>
            <a:r>
              <a:rPr lang="en-US" sz="2400" b="1" dirty="0" smtClean="0"/>
              <a:t>  </a:t>
            </a:r>
            <a:r>
              <a:rPr lang="ru-RU" sz="2400" b="1" dirty="0" smtClean="0"/>
              <a:t>Цикл «</a:t>
            </a:r>
            <a:r>
              <a:rPr lang="en-US" sz="2400" b="1" dirty="0" smtClean="0"/>
              <a:t>for</a:t>
            </a:r>
            <a:r>
              <a:rPr lang="ru-RU" sz="2400" b="1" dirty="0" smtClean="0"/>
              <a:t>»</a:t>
            </a:r>
            <a:r>
              <a:rPr lang="en-US" sz="2400" b="1" dirty="0" smtClean="0"/>
              <a:t> </a:t>
            </a:r>
            <a:r>
              <a:rPr lang="ru-RU" sz="2400" b="1" dirty="0" smtClean="0"/>
              <a:t>от 2 до 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IF t[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] &gt;max then max:=t[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];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ЗАПИШИТЕ! Вывод на экран максимального элемента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И конец программы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5097" y="2453500"/>
            <a:ext cx="838563" cy="523220"/>
          </a:xfrm>
          <a:prstGeom prst="rect">
            <a:avLst/>
          </a:prstGeom>
          <a:ln w="19050">
            <a:solidFill>
              <a:schemeClr val="bg2">
                <a:lumMod val="20000"/>
                <a:lumOff val="8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/>
              <a:t>Max</a:t>
            </a:r>
            <a:endParaRPr lang="ru-RU" sz="2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 rot="20577286">
            <a:off x="5123933" y="2632069"/>
            <a:ext cx="2420002" cy="68930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ТЕТРАДЬ!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3779" y="5157192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Запишите </a:t>
            </a:r>
            <a:r>
              <a:rPr lang="ru-RU" sz="2400" b="1" dirty="0" smtClean="0">
                <a:solidFill>
                  <a:srgbClr val="FFC000"/>
                </a:solidFill>
              </a:rPr>
              <a:t>программу, которая в массиве из 30 целых чисел, в который записан рост все учеников вашего класса (примерно: в каком диапазоне находятся элементы?) находит минимальный. 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 rot="20577286">
            <a:off x="7441129" y="4343072"/>
            <a:ext cx="1660644" cy="77924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ТЕТРАДЬ!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5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21479"/>
            <a:ext cx="7704856" cy="52614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Домашняя зачетная работа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9674" y="784264"/>
            <a:ext cx="18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400" b="1" dirty="0" smtClean="0"/>
              <a:t>Варианты:</a:t>
            </a:r>
            <a:endParaRPr lang="ru-RU" sz="2400" b="1" dirty="0" smtClean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928" y="620688"/>
            <a:ext cx="838920" cy="606358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474" y="476672"/>
            <a:ext cx="966590" cy="620760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9" y="620688"/>
            <a:ext cx="302904" cy="606650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528" y="463068"/>
            <a:ext cx="292408" cy="622412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74148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089020"/>
              </p:ext>
            </p:extLst>
          </p:nvPr>
        </p:nvGraphicFramePr>
        <p:xfrm>
          <a:off x="179512" y="332656"/>
          <a:ext cx="8856984" cy="5986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9905"/>
                <a:gridCol w="2461101"/>
                <a:gridCol w="3565515"/>
                <a:gridCol w="2300463"/>
              </a:tblGrid>
              <a:tr h="29310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</a:t>
                      </a: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В массиве из 30 целых чисел</a:t>
                      </a:r>
                      <a:endParaRPr lang="ru-RU" sz="105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найдите количество положительных и </a:t>
                      </a:r>
                      <a:endParaRPr lang="ru-RU" sz="105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сумму больших 10.</a:t>
                      </a:r>
                      <a:endParaRPr lang="ru-RU" sz="105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9310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 массиве из 40 целых чисел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найдите сумму  четных чисел и 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количество кратных 3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29310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 массиве из 25 целых чисел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найдите  сумму «круглых» чисел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  количество нечетных.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29310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В массиве из 20 целых чисел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найдите сумму  нечетных чисел  и 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количество меньших 6.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29310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В массиве из 10 целых чисел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найдите количество отрицательных  и 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сумму больших 9.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33468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 массиве из 100 целых чисел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найдите сумму чисел, заканчивающихся на 4 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 количество делящихся на 3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 массиве из 60 целых чисел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найдите сумму чисел не превосходящих 50 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и количество меньших 10.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29310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В массиве из 5 целых чисел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найдите количество отрицательных и 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сумму четных.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29310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В массиве из 15 целых чисел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найдите количество  меньших 25  и 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сумму больших 100.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29310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В массиве из 33 целых чисел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найдите количество нечетных и 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сумму двузначных.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29310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В массиве из 55 целых чисел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найдите количество кратных 5  и 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сумму отрицательных.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29310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В массиве из 66 целых чисел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найдите количество нулей и 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сумму меньших 10.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29310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В массиве из  90 целых чисел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найдите количество четных  и 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сумму отрицательных.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29310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В массиве из 8 целых чисел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найдите количество положительных и 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сумму меньших 5.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29310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В массиве из 10 целых чисел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найдите сумму не делящихся на 4 и 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сумму отрицательных.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29310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В массиве из 45 целых чисел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найдите количество меньших 5  и 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сумму больших 19.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29310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В массиве из 35 целых чисел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найдите количество нечетных и 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сумму равных 8.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30933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В массиве из 80 целых чисел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найдите количество не превосходящих 30 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 сумму отрицательных.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29310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19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В массиве из 50 целых чисел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найдите сумму  положительных и 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количество больших 9.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29310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 массиве из 70 целых чисел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найдите сумму  делящихся на 3 и </a:t>
                      </a:r>
                      <a:endParaRPr lang="ru-RU" sz="105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сумму больших 25.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36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006521"/>
              </p:ext>
            </p:extLst>
          </p:nvPr>
        </p:nvGraphicFramePr>
        <p:xfrm>
          <a:off x="323528" y="260648"/>
          <a:ext cx="8568952" cy="59832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652"/>
                <a:gridCol w="2671566"/>
                <a:gridCol w="3338084"/>
                <a:gridCol w="2225650"/>
              </a:tblGrid>
              <a:tr h="28475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В массиве из 6 целых чисел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найдите сумму чисел, больших 7 и 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количество равных 5.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8475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массиве из 20 целых чисел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найдите количество отрицательных и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сумму меньших 30.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8475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массиве из 50 целых чисел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найдите сумму  положительных 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больших 9.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8475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массиве из 45 целых чисел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найдите количество меньших 5  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сумму больших 19.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8475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массиве из 8 целых чисел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найдите количество положительных 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сумму меньших 5.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8475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массиве из 66 целых чисел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найдите количество нулей 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сумму меньших 10.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8475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массиве из 15 целых чисел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найдите количество  меньших 25  и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сумму больших 100.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8475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массиве из 15 целых чисел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найдите количество  меньших 25  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сумму больших 100.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31421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массиве из 60 целых чисел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найдите сумму чисел не превосходящих 50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 количество меньших 10.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массиве из 46 целых чисел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найдите сумму четных   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меньших 9.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массиве из  90 целых чисел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найдите количество четных  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сумму отрицательных.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36331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массиве из 25 целых чисел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найдите  сумму «круглых» чисел и  количество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отрицательных и кратных 7.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35676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массиве из 35 целых чисел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найдите количество нечетных 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сумму равных 8.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массиве из 55 целых чисел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найдите количество кратных 5  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сумму отрицательных.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28475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массиве из 33 целых чисел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найдите количество нечетных 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сумму двузначных.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36331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массиве из 10 целых чисел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найдите количество отрицательных  и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сумму больших 9.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37313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массиве из 100 целых чисел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найдите сумму чисел, заканчивающихся на 4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 количество делящихся на 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56951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массиве из 40 целых чисел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найдите сумму чисел не делящихся на 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 количество кратных 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78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1052736"/>
            <a:ext cx="8291997" cy="161582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i="1" dirty="0" smtClean="0"/>
              <a:t>СФОТОГРАФИРОВАТЬ И ПРИСЛАТЬ НА </a:t>
            </a:r>
            <a:r>
              <a:rPr lang="en-US" sz="2000" i="1" dirty="0" smtClean="0"/>
              <a:t>E-MAIL  </a:t>
            </a:r>
            <a:r>
              <a:rPr lang="en-US" sz="2000" b="1" i="1" dirty="0" smtClean="0"/>
              <a:t>school37-yar@yandex.ru</a:t>
            </a:r>
            <a:r>
              <a:rPr lang="ru-RU" sz="2000" b="1" i="1" dirty="0" smtClean="0"/>
              <a:t>  </a:t>
            </a:r>
            <a:endParaRPr lang="ru-RU" sz="2000" b="1" dirty="0" smtClean="0"/>
          </a:p>
          <a:p>
            <a:pPr>
              <a:spcBef>
                <a:spcPts val="600"/>
              </a:spcBef>
            </a:pPr>
            <a:r>
              <a:rPr lang="en-US" sz="2000" i="1" dirty="0"/>
              <a:t>c</a:t>
            </a:r>
            <a:r>
              <a:rPr lang="ru-RU" sz="2000" i="1" dirty="0" smtClean="0"/>
              <a:t>вои записи на </a:t>
            </a:r>
            <a:r>
              <a:rPr lang="ru-RU" sz="2000" i="1" dirty="0" smtClean="0"/>
              <a:t>уроке;</a:t>
            </a:r>
            <a:endParaRPr lang="ru-RU" sz="2000" i="1" dirty="0" smtClean="0"/>
          </a:p>
          <a:p>
            <a:pPr marL="2857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b="1" dirty="0" smtClean="0"/>
              <a:t>Напишите программу</a:t>
            </a:r>
            <a:endParaRPr lang="ru-RU" sz="2800" b="1" i="1" dirty="0" smtClean="0"/>
          </a:p>
          <a:p>
            <a:pPr>
              <a:spcBef>
                <a:spcPts val="600"/>
              </a:spcBef>
            </a:pPr>
            <a:endParaRPr lang="ru-RU" sz="20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19944" y="269032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Домашнее задание!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723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818</Words>
  <Application>Microsoft Office PowerPoint</Application>
  <PresentationFormat>Экран (4:3)</PresentationFormat>
  <Paragraphs>209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МАССИВЫ. Минимальный и максимальный элемент массива</vt:lpstr>
      <vt:lpstr>Как ищет человек:</vt:lpstr>
      <vt:lpstr>Поиск максимального элемента:</vt:lpstr>
      <vt:lpstr>Домашняя зачетная работа 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МАССИВЫ. ОБРАБОТКА</dc:title>
  <dc:creator>Оля</dc:creator>
  <cp:lastModifiedBy>Оля</cp:lastModifiedBy>
  <cp:revision>28</cp:revision>
  <dcterms:created xsi:type="dcterms:W3CDTF">2020-04-01T07:21:57Z</dcterms:created>
  <dcterms:modified xsi:type="dcterms:W3CDTF">2020-04-11T20:59:15Z</dcterms:modified>
</cp:coreProperties>
</file>