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59" r:id="rId6"/>
    <p:sldId id="258" r:id="rId7"/>
    <p:sldId id="262" r:id="rId8"/>
    <p:sldId id="264" r:id="rId9"/>
    <p:sldId id="267" r:id="rId10"/>
    <p:sldId id="265" r:id="rId11"/>
    <p:sldId id="266" r:id="rId12"/>
    <p:sldId id="269" r:id="rId13"/>
    <p:sldId id="270" r:id="rId14"/>
    <p:sldId id="268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210-0BEA-447C-B533-2117F86847A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36EB-3E8B-48A8-9873-CD14AFB9E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2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210-0BEA-447C-B533-2117F86847A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36EB-3E8B-48A8-9873-CD14AFB9E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4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210-0BEA-447C-B533-2117F86847A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36EB-3E8B-48A8-9873-CD14AFB9E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8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210-0BEA-447C-B533-2117F86847A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36EB-3E8B-48A8-9873-CD14AFB9E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46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210-0BEA-447C-B533-2117F86847A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36EB-3E8B-48A8-9873-CD14AFB9E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3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210-0BEA-447C-B533-2117F86847A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36EB-3E8B-48A8-9873-CD14AFB9E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210-0BEA-447C-B533-2117F86847A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36EB-3E8B-48A8-9873-CD14AFB9E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8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210-0BEA-447C-B533-2117F86847A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36EB-3E8B-48A8-9873-CD14AFB9E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6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210-0BEA-447C-B533-2117F86847A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36EB-3E8B-48A8-9873-CD14AFB9E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1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210-0BEA-447C-B533-2117F86847A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36EB-3E8B-48A8-9873-CD14AFB9E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1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210-0BEA-447C-B533-2117F86847A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36EB-3E8B-48A8-9873-CD14AFB9E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2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34210-0BEA-447C-B533-2117F86847A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36EB-3E8B-48A8-9873-CD14AFB9E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0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1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Рабочая тетрадь с 75 упр. 23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Заплакала </a:t>
            </a:r>
          </a:p>
          <a:p>
            <a:pPr marL="0" indent="0">
              <a:buNone/>
            </a:pPr>
            <a:r>
              <a:rPr lang="ru-RU" dirty="0" smtClean="0"/>
              <a:t>    - Ну разве это стрижка?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Состригли все</a:t>
            </a:r>
          </a:p>
          <a:p>
            <a:pPr marL="0" indent="0">
              <a:buNone/>
            </a:pPr>
            <a:r>
              <a:rPr lang="ru-RU" dirty="0" smtClean="0"/>
              <a:t>    Теперь я как мальчишка!</a:t>
            </a:r>
          </a:p>
          <a:p>
            <a:pPr marL="0" indent="0">
              <a:buNone/>
            </a:pPr>
            <a:r>
              <a:rPr lang="ru-RU" dirty="0" smtClean="0"/>
              <a:t>2. Над излучиной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Тихий сумрак лёг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Из-за тучи выплыл месяц,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Месяц   ходит, как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36843" y="1535196"/>
            <a:ext cx="175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ове</a:t>
            </a:r>
            <a:r>
              <a:rPr lang="ru-RU" sz="3600" dirty="0" smtClean="0">
                <a:solidFill>
                  <a:srgbClr val="FF0000"/>
                </a:solidFill>
              </a:rPr>
              <a:t>чк</a:t>
            </a:r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256490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</a:t>
            </a:r>
            <a:r>
              <a:rPr lang="ru-RU" sz="3600" dirty="0" smtClean="0"/>
              <a:t>оле</a:t>
            </a:r>
            <a:r>
              <a:rPr lang="ru-RU" sz="3600" dirty="0" smtClean="0">
                <a:solidFill>
                  <a:srgbClr val="FF0000"/>
                </a:solidFill>
              </a:rPr>
              <a:t>чк</a:t>
            </a:r>
            <a:r>
              <a:rPr lang="ru-RU" sz="3600" dirty="0" smtClean="0"/>
              <a:t>и.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738451" y="36450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</a:t>
            </a:r>
            <a:r>
              <a:rPr lang="ru-RU" sz="3600" dirty="0" smtClean="0">
                <a:solidFill>
                  <a:srgbClr val="FF0000"/>
                </a:solidFill>
              </a:rPr>
              <a:t>чн</a:t>
            </a:r>
            <a:r>
              <a:rPr lang="ru-RU" sz="3600" dirty="0" smtClean="0"/>
              <a:t>ой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031940" y="4168972"/>
            <a:ext cx="220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н</a:t>
            </a:r>
            <a:r>
              <a:rPr lang="ru-RU" sz="3600" dirty="0" smtClean="0"/>
              <a:t>о</a:t>
            </a:r>
            <a:r>
              <a:rPr lang="ru-RU" sz="3600" dirty="0" smtClean="0">
                <a:solidFill>
                  <a:srgbClr val="FF0000"/>
                </a:solidFill>
              </a:rPr>
              <a:t>чн</a:t>
            </a:r>
            <a:r>
              <a:rPr lang="ru-RU" sz="3600" dirty="0" smtClean="0"/>
              <a:t>ой,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528603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р</a:t>
            </a:r>
            <a:r>
              <a:rPr lang="ru-RU" sz="3600" dirty="0" smtClean="0"/>
              <a:t>у</a:t>
            </a:r>
            <a:r>
              <a:rPr lang="ru-RU" sz="3600" dirty="0" smtClean="0">
                <a:solidFill>
                  <a:srgbClr val="FF0000"/>
                </a:solidFill>
              </a:rPr>
              <a:t>чн</a:t>
            </a:r>
            <a:r>
              <a:rPr lang="ru-RU" sz="3600" dirty="0" smtClean="0"/>
              <a:t>ой!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689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Выпиши слова, в которых вставлены сочетания.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    </a:t>
            </a:r>
            <a:r>
              <a:rPr lang="ru-RU" sz="4800" dirty="0" smtClean="0">
                <a:solidFill>
                  <a:srgbClr val="C00000"/>
                </a:solidFill>
              </a:rPr>
              <a:t>О</a:t>
            </a:r>
            <a:r>
              <a:rPr lang="ru-RU" sz="4800" dirty="0" smtClean="0"/>
              <a:t>вечка, колечки, речной, ночной, ручной</a:t>
            </a:r>
            <a:r>
              <a:rPr lang="ru-RU" sz="4800" dirty="0" smtClean="0">
                <a:solidFill>
                  <a:srgbClr val="C00000"/>
                </a:solidFill>
              </a:rPr>
              <a:t>.</a:t>
            </a:r>
            <a:endParaRPr lang="ru-RU" sz="48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037948" y="2276872"/>
            <a:ext cx="661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72000" y="227687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372200" y="227687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331640" y="299695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419872" y="299695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41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556" y="-171400"/>
            <a:ext cx="9896125" cy="742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8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660"/>
            <a:ext cx="9508221" cy="694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0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Рабочая тетрадь с 76 упр. 24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Достал он слово КОЧКА, </a:t>
            </a:r>
          </a:p>
          <a:p>
            <a:r>
              <a:rPr lang="ru-RU" dirty="0" smtClean="0"/>
              <a:t>А я ответил:</a:t>
            </a:r>
          </a:p>
          <a:p>
            <a:r>
              <a:rPr lang="ru-RU" dirty="0" smtClean="0"/>
              <a:t>И СТРОЧКА, и  </a:t>
            </a:r>
          </a:p>
          <a:p>
            <a:r>
              <a:rPr lang="ru-RU" dirty="0" smtClean="0"/>
              <a:t>И сразу</a:t>
            </a:r>
          </a:p>
          <a:p>
            <a:r>
              <a:rPr lang="ru-RU" dirty="0" smtClean="0"/>
              <a:t>И на прощанье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220486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бочка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789639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с</a:t>
            </a:r>
            <a:r>
              <a:rPr lang="ru-RU" sz="3200" dirty="0" smtClean="0">
                <a:solidFill>
                  <a:srgbClr val="0070C0"/>
                </a:solidFill>
              </a:rPr>
              <a:t>орочка</a:t>
            </a:r>
            <a:r>
              <a:rPr lang="ru-RU" sz="3200" dirty="0" smtClean="0"/>
              <a:t>,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59902" y="337441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д</a:t>
            </a:r>
            <a:r>
              <a:rPr lang="ru-RU" sz="3200" dirty="0" smtClean="0">
                <a:solidFill>
                  <a:srgbClr val="0070C0"/>
                </a:solidFill>
              </a:rPr>
              <a:t>ва листочка</a:t>
            </a:r>
            <a:r>
              <a:rPr lang="ru-RU" sz="3200" dirty="0" smtClean="0"/>
              <a:t>,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31609" y="395918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т</a:t>
            </a:r>
            <a:r>
              <a:rPr lang="ru-RU" sz="3200" dirty="0" smtClean="0">
                <a:solidFill>
                  <a:srgbClr val="0070C0"/>
                </a:solidFill>
              </a:rPr>
              <a:t>очка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239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383" y="-8538"/>
            <a:ext cx="9155384" cy="686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0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Какие правила написания буквосочетаний мы знаем?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92088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0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820686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3356992"/>
            <a:ext cx="1656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+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9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6" y="260648"/>
            <a:ext cx="8115745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8523" y="4564358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+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4749024"/>
            <a:ext cx="597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Выделение орфограммы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Лыжи</a:t>
            </a:r>
          </a:p>
          <a:p>
            <a:pPr algn="ctr"/>
            <a:r>
              <a:rPr lang="ru-RU" sz="5400" dirty="0" smtClean="0"/>
              <a:t>Дача </a:t>
            </a:r>
          </a:p>
          <a:p>
            <a:pPr algn="ctr"/>
            <a:r>
              <a:rPr lang="ru-RU" sz="5400" dirty="0" smtClean="0"/>
              <a:t>Чудо </a:t>
            </a:r>
            <a:endParaRPr lang="ru-RU" sz="5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88024" y="242088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256076" y="2564904"/>
            <a:ext cx="4680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88024" y="3356992"/>
            <a:ext cx="702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39063" y="3501008"/>
            <a:ext cx="3510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139952" y="450912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63988" y="4653136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7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Рабочая тетрадь с 74 упр. 22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187329"/>
              </p:ext>
            </p:extLst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/>
                <a:gridCol w="2523728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err="1" smtClean="0"/>
                        <a:t>Жи</a:t>
                      </a:r>
                      <a:r>
                        <a:rPr lang="ru-RU" sz="4800" dirty="0" smtClean="0"/>
                        <a:t>-ши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err="1" smtClean="0"/>
                        <a:t>Ча</a:t>
                      </a:r>
                      <a:r>
                        <a:rPr lang="ru-RU" sz="4800" dirty="0" smtClean="0"/>
                        <a:t>-ща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Чу </a:t>
                      </a:r>
                      <a:endParaRPr lang="ru-RU" sz="4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7864" y="2420888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Чарли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3218696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сначала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4019362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скучал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4846513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пищал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2416604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решил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94554" y="3324691"/>
            <a:ext cx="309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подружился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64714" y="244925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чудесным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4099491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прожил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585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Какие ещё есть буквосочетания?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6888"/>
            <a:ext cx="7056783" cy="523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правильно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182505" y="3284984"/>
            <a:ext cx="14401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508104" y="4653136"/>
            <a:ext cx="17281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5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Как обозначать орфограмму?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08876"/>
            <a:ext cx="7344815" cy="520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660232" y="3429000"/>
            <a:ext cx="7920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8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7244</TotalTime>
  <Words>150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Какие правила написания буквосочетаний мы знаем?</vt:lpstr>
      <vt:lpstr>Презентация PowerPoint</vt:lpstr>
      <vt:lpstr>Презентация PowerPoint</vt:lpstr>
      <vt:lpstr>Выделение орфограммы</vt:lpstr>
      <vt:lpstr>Рабочая тетрадь с 74 упр. 22</vt:lpstr>
      <vt:lpstr>Какие ещё есть буквосочетания?</vt:lpstr>
      <vt:lpstr>Как правильно?</vt:lpstr>
      <vt:lpstr>Как обозначать орфограмму?</vt:lpstr>
      <vt:lpstr>Рабочая тетрадь с 75 упр. 23</vt:lpstr>
      <vt:lpstr>Выпиши слова, в которых вставлены сочетания.</vt:lpstr>
      <vt:lpstr>Презентация PowerPoint</vt:lpstr>
      <vt:lpstr>Презентация PowerPoint</vt:lpstr>
      <vt:lpstr>Рабочая тетрадь с 76 упр. 24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написания буквосочетаний.</dc:title>
  <dc:creator>1212</dc:creator>
  <cp:lastModifiedBy>1212</cp:lastModifiedBy>
  <cp:revision>14</cp:revision>
  <dcterms:created xsi:type="dcterms:W3CDTF">2020-05-14T20:10:26Z</dcterms:created>
  <dcterms:modified xsi:type="dcterms:W3CDTF">2020-05-19T21:16:28Z</dcterms:modified>
</cp:coreProperties>
</file>