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0386-E0CE-44F8-8893-7CFDCB0F6E0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DC84-D832-47E5-9B2C-DDDB13F80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0386-E0CE-44F8-8893-7CFDCB0F6E0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DC84-D832-47E5-9B2C-DDDB13F80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0386-E0CE-44F8-8893-7CFDCB0F6E0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DC84-D832-47E5-9B2C-DDDB13F8079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0386-E0CE-44F8-8893-7CFDCB0F6E0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DC84-D832-47E5-9B2C-DDDB13F807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0386-E0CE-44F8-8893-7CFDCB0F6E0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DC84-D832-47E5-9B2C-DDDB13F80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0386-E0CE-44F8-8893-7CFDCB0F6E0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DC84-D832-47E5-9B2C-DDDB13F807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0386-E0CE-44F8-8893-7CFDCB0F6E0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DC84-D832-47E5-9B2C-DDDB13F80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0386-E0CE-44F8-8893-7CFDCB0F6E0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DC84-D832-47E5-9B2C-DDDB13F80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0386-E0CE-44F8-8893-7CFDCB0F6E0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DC84-D832-47E5-9B2C-DDDB13F80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0386-E0CE-44F8-8893-7CFDCB0F6E0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DC84-D832-47E5-9B2C-DDDB13F8079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0386-E0CE-44F8-8893-7CFDCB0F6E0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DC84-D832-47E5-9B2C-DDDB13F8079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C580386-E0CE-44F8-8893-7CFDCB0F6E0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27DC84-D832-47E5-9B2C-DDDB13F8079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Повторение изученных орфограмм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5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" y="0"/>
            <a:ext cx="91244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5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11849" y="270892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У нас дружная се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м</a:t>
            </a:r>
            <a:r>
              <a:rPr lang="ru-RU" sz="3600" dirty="0" smtClean="0"/>
              <a:t>…я.</a:t>
            </a:r>
          </a:p>
          <a:p>
            <a:pPr marL="0" indent="0">
              <a:buNone/>
            </a:pPr>
            <a:r>
              <a:rPr lang="ru-RU" sz="3600" dirty="0" smtClean="0"/>
              <a:t>Падают хло</a:t>
            </a:r>
            <a:r>
              <a:rPr lang="ru-RU" sz="3600" dirty="0" smtClean="0">
                <a:solidFill>
                  <a:srgbClr val="00B050"/>
                </a:solidFill>
              </a:rPr>
              <a:t>п</a:t>
            </a:r>
            <a:r>
              <a:rPr lang="ru-RU" sz="3600" dirty="0" smtClean="0"/>
              <a:t>…я снега.</a:t>
            </a:r>
          </a:p>
          <a:p>
            <a:pPr marL="0" indent="0">
              <a:buNone/>
            </a:pPr>
            <a:r>
              <a:rPr lang="ru-RU" sz="3600" dirty="0" smtClean="0"/>
              <a:t>Я вошёл в по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3600" dirty="0" smtClean="0"/>
              <a:t>…</a:t>
            </a:r>
            <a:r>
              <a:rPr lang="ru-RU" sz="3600" dirty="0" err="1" smtClean="0"/>
              <a:t>езд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258521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ь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323154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009" y="40050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ъ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Починил стул</a:t>
            </a:r>
            <a:r>
              <a:rPr lang="ru-RU" sz="3600" dirty="0" smtClean="0">
                <a:solidFill>
                  <a:srgbClr val="FF0000"/>
                </a:solidFill>
              </a:rPr>
              <a:t>ь</a:t>
            </a:r>
            <a:r>
              <a:rPr lang="ru-RU" sz="3600" dirty="0" smtClean="0">
                <a:solidFill>
                  <a:schemeClr val="tx1"/>
                </a:solidFill>
              </a:rPr>
              <a:t>я.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тетрадь с 78 упр. 26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44741" y="26369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</a:t>
            </a:r>
            <a:r>
              <a:rPr lang="ru-RU" sz="3600" dirty="0" smtClean="0">
                <a:solidFill>
                  <a:srgbClr val="FF0000"/>
                </a:solidFill>
              </a:rPr>
              <a:t>ъ</a:t>
            </a:r>
            <a:r>
              <a:rPr lang="ru-RU" sz="3600" dirty="0" smtClean="0"/>
              <a:t>ел кашу.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37170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</a:t>
            </a:r>
            <a:r>
              <a:rPr lang="ru-RU" sz="3600" dirty="0" smtClean="0">
                <a:solidFill>
                  <a:srgbClr val="FF0000"/>
                </a:solidFill>
              </a:rPr>
              <a:t>ь</a:t>
            </a:r>
            <a:r>
              <a:rPr lang="ru-RU" sz="3600" dirty="0" smtClean="0"/>
              <a:t>ю воду.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068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обеденную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тетрадь с 78 упр. 27</a:t>
            </a:r>
            <a:endParaRPr lang="ru-RU" dirty="0"/>
          </a:p>
        </p:txBody>
      </p:sp>
      <p:sp>
        <p:nvSpPr>
          <p:cNvPr id="9" name="Дуга 8"/>
          <p:cNvSpPr/>
          <p:nvPr/>
        </p:nvSpPr>
        <p:spPr>
          <a:xfrm rot="19075877">
            <a:off x="1360916" y="2556390"/>
            <a:ext cx="1309598" cy="1235826"/>
          </a:xfrm>
          <a:prstGeom prst="arc">
            <a:avLst>
              <a:gd name="adj1" fmla="val 14708502"/>
              <a:gd name="adj2" fmla="val 11589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335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Мамочка, не ругай меня за обеденную скатерть.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тетрадь с 78 упр. 27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78783" y="3861048"/>
            <a:ext cx="4320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Русский: списывать тексты</a:t>
            </a:r>
          </a:p>
          <a:p>
            <a:r>
              <a:rPr lang="ru-RU" dirty="0" smtClean="0"/>
              <a:t>Математика: учим таблицу сложения, можно начинать учить таблицу умножения</a:t>
            </a:r>
          </a:p>
          <a:p>
            <a:r>
              <a:rPr lang="ru-RU" dirty="0" smtClean="0"/>
              <a:t>Литература: читаем по списку литературы на лето ( первые 6 произведений обязательно, остальные по желанию)</a:t>
            </a:r>
          </a:p>
          <a:p>
            <a:r>
              <a:rPr lang="ru-RU" dirty="0" smtClean="0"/>
              <a:t>27 мая сдаём учебники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лето: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6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Чистописание 1 и 2 строчки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тетрадь с 57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ПАРНЫЕ СОГЛАСНЫЕ МЫ ЗНАЕМ?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5286"/>
            <a:ext cx="8640960" cy="47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3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6262"/>
            <a:ext cx="9144000" cy="679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1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Здесь чудный лу</a:t>
            </a:r>
            <a:r>
              <a:rPr lang="ru-RU" sz="4400" dirty="0" smtClean="0">
                <a:solidFill>
                  <a:srgbClr val="FF0000"/>
                </a:solidFill>
              </a:rPr>
              <a:t>г</a:t>
            </a:r>
            <a:r>
              <a:rPr lang="ru-RU" sz="4400" dirty="0" smtClean="0">
                <a:solidFill>
                  <a:schemeClr val="tx1"/>
                </a:solidFill>
              </a:rPr>
              <a:t>, и я л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4400" dirty="0" smtClean="0">
                <a:solidFill>
                  <a:schemeClr val="tx1"/>
                </a:solidFill>
              </a:rPr>
              <a:t>жу.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тетрадь с 56 упр. 10.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4005064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Здесь лиса, красивый длинный п</a:t>
            </a:r>
            <a:r>
              <a:rPr lang="ru-RU" sz="4400" dirty="0" smtClean="0">
                <a:solidFill>
                  <a:srgbClr val="FF0000"/>
                </a:solidFill>
              </a:rPr>
              <a:t>л</a:t>
            </a:r>
            <a:r>
              <a:rPr lang="ru-RU" sz="4400" dirty="0" smtClean="0"/>
              <a:t>ут.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15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тетрадь с 64 упр. 7</a:t>
            </a:r>
            <a:endParaRPr lang="ru-RU" dirty="0"/>
          </a:p>
        </p:txBody>
      </p:sp>
      <p:sp>
        <p:nvSpPr>
          <p:cNvPr id="4" name="Дуга 3"/>
          <p:cNvSpPr/>
          <p:nvPr/>
        </p:nvSpPr>
        <p:spPr>
          <a:xfrm rot="8500686">
            <a:off x="761456" y="2389856"/>
            <a:ext cx="914400" cy="914400"/>
          </a:xfrm>
          <a:prstGeom prst="arc">
            <a:avLst>
              <a:gd name="adj1" fmla="val 14307381"/>
              <a:gd name="adj2" fmla="val 12526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883997" cy="3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218656" y="2420888"/>
            <a:ext cx="11298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568" y="3933056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Саша, любит, рыбу, сделал, рано, утром, речке, мальчик, клёва, держит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700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13" y="2636912"/>
            <a:ext cx="883997" cy="3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8842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123728" y="2204864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371703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Ловить, бежит, ведре, ерши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1738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60" y="2611983"/>
            <a:ext cx="883997" cy="3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23" y="2611983"/>
            <a:ext cx="900000" cy="33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8842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053678" y="2060848"/>
            <a:ext cx="27796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3678" y="357301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Удочку, окуни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947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883997" cy="3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01" y="2703391"/>
            <a:ext cx="884237" cy="37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47664" y="2678019"/>
            <a:ext cx="884237" cy="40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874019" y="2276872"/>
            <a:ext cx="329829" cy="40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576" y="38610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Караси, рыболов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70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</TotalTime>
  <Words>177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Повторение изученных орфограмм</vt:lpstr>
      <vt:lpstr>Рабочая тетрадь с 57</vt:lpstr>
      <vt:lpstr>КАКИЕ ПАРНЫЕ СОГЛАСНЫЕ МЫ ЗНАЕМ?</vt:lpstr>
      <vt:lpstr>Презентация PowerPoint</vt:lpstr>
      <vt:lpstr>Рабочая тетрадь с 56 упр. 10.</vt:lpstr>
      <vt:lpstr>Рабочая тетрадь с 64 упр.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Рабочая тетрадь с 78 упр. 26</vt:lpstr>
      <vt:lpstr>Рабочая тетрадь с 78 упр. 27</vt:lpstr>
      <vt:lpstr>Рабочая тетрадь с 78 упр. 27</vt:lpstr>
      <vt:lpstr>На лето: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изученных орфограмм</dc:title>
  <dc:creator>1212</dc:creator>
  <cp:lastModifiedBy>1212</cp:lastModifiedBy>
  <cp:revision>11</cp:revision>
  <dcterms:created xsi:type="dcterms:W3CDTF">2020-05-20T20:11:17Z</dcterms:created>
  <dcterms:modified xsi:type="dcterms:W3CDTF">2020-05-20T21:36:31Z</dcterms:modified>
</cp:coreProperties>
</file>