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134FB-D226-4492-B0BC-02A3EEFA4A1C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93346-D587-4031-9A99-5E9D4C5F57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8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93346-D587-4031-9A99-5E9D4C5F576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70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EBC02E-05E3-4355-A628-C2F0C5A808E2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A7BCC8-2212-474C-B34F-BF6F834C24D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выражений со скобками и без них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50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(9 + 8) – 8 = 9</a:t>
            </a:r>
          </a:p>
          <a:p>
            <a:r>
              <a:rPr lang="ru-RU" dirty="0" smtClean="0"/>
              <a:t>(6 + 5) – 5 = 6</a:t>
            </a:r>
          </a:p>
          <a:p>
            <a:r>
              <a:rPr lang="ru-RU" dirty="0" smtClean="0"/>
              <a:t>(9 + 7) – 7 = 9</a:t>
            </a:r>
          </a:p>
          <a:p>
            <a:r>
              <a:rPr lang="ru-RU" dirty="0" smtClean="0"/>
              <a:t>(12 – 5) + 5 = 12</a:t>
            </a:r>
          </a:p>
          <a:p>
            <a:r>
              <a:rPr lang="ru-RU" dirty="0" smtClean="0"/>
              <a:t>(9 – 7) + 7 = 9</a:t>
            </a:r>
          </a:p>
          <a:p>
            <a:r>
              <a:rPr lang="ru-RU" dirty="0" smtClean="0"/>
              <a:t>(10 – 9) +9 = 10</a:t>
            </a:r>
          </a:p>
          <a:p>
            <a:r>
              <a:rPr lang="ru-RU" dirty="0" smtClean="0"/>
              <a:t>(15 – 8) + 8 = 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03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Учебник с 124 №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12088" cy="4955381"/>
          </a:xfrm>
        </p:spPr>
        <p:txBody>
          <a:bodyPr/>
          <a:lstStyle/>
          <a:p>
            <a:r>
              <a:rPr lang="ru-RU" dirty="0" smtClean="0"/>
              <a:t>Проверь, все ли ответы верные.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      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ru-RU" dirty="0" smtClean="0"/>
              <a:t>(7 + 4) – 5 =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            2         1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dirty="0" smtClean="0"/>
              <a:t>16 – (3 + 5) =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ru-RU" sz="2400" dirty="0" smtClean="0">
                <a:solidFill>
                  <a:srgbClr val="FF0000"/>
                </a:solidFill>
              </a:rPr>
              <a:t>1        2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dirty="0" smtClean="0"/>
              <a:t>(9 + 8) – 7 = </a:t>
            </a:r>
          </a:p>
          <a:p>
            <a:r>
              <a:rPr lang="ru-RU" dirty="0" smtClean="0"/>
              <a:t>(15 – 8) – 4 = 3 неверно</a:t>
            </a: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843808" y="2410591"/>
            <a:ext cx="720080" cy="36004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6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4887" y="3501008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8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916819" y="4653136"/>
            <a:ext cx="719077" cy="4320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10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23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с 124 № 4 устно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3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+mn-lt"/>
              </a:rPr>
              <a:t>                             12 мая.</a:t>
            </a:r>
            <a:endParaRPr lang="ru-RU" sz="3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                        Классная работа.</a:t>
            </a:r>
          </a:p>
          <a:p>
            <a:pPr marL="0" indent="0">
              <a:buNone/>
            </a:pPr>
            <a:r>
              <a:rPr lang="ru-RU" sz="3600" dirty="0" smtClean="0"/>
              <a:t> 12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24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3361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Составь примеры и реши 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algn="ctr"/>
            <a:endParaRPr lang="ru-RU" b="0" i="0" u="none" strike="noStrike" dirty="0" smtClean="0">
              <a:solidFill>
                <a:srgbClr val="000000"/>
              </a:solidFill>
              <a:effectLst/>
              <a:latin typeface="&amp;quot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491880" y="3429000"/>
            <a:ext cx="2426568" cy="986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+ 5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Блок-схема: данные 4"/>
          <p:cNvSpPr/>
          <p:nvPr/>
        </p:nvSpPr>
        <p:spPr>
          <a:xfrm>
            <a:off x="5796136" y="2524501"/>
            <a:ext cx="1418456" cy="111670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7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6" name="Блок-схема: данные 5"/>
          <p:cNvSpPr/>
          <p:nvPr/>
        </p:nvSpPr>
        <p:spPr>
          <a:xfrm rot="20108816" flipH="1">
            <a:off x="2047613" y="2776709"/>
            <a:ext cx="1265237" cy="130458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4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7" name="Блок-схема: данные 6"/>
          <p:cNvSpPr/>
          <p:nvPr/>
        </p:nvSpPr>
        <p:spPr>
          <a:xfrm rot="4637042">
            <a:off x="5320640" y="4448164"/>
            <a:ext cx="1584176" cy="102981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8" name="Блок-схема: данные 7"/>
          <p:cNvSpPr/>
          <p:nvPr/>
        </p:nvSpPr>
        <p:spPr>
          <a:xfrm rot="20030654">
            <a:off x="2987824" y="4725144"/>
            <a:ext cx="1562472" cy="1091174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9</a:t>
            </a:r>
            <a:endParaRPr lang="ru-RU" sz="4400" dirty="0">
              <a:solidFill>
                <a:srgbClr val="FFFF00"/>
              </a:solidFill>
            </a:endParaRPr>
          </a:p>
        </p:txBody>
      </p:sp>
      <p:sp>
        <p:nvSpPr>
          <p:cNvPr id="9" name="Блок-схема: данные 8"/>
          <p:cNvSpPr/>
          <p:nvPr/>
        </p:nvSpPr>
        <p:spPr>
          <a:xfrm rot="1431503" flipH="1">
            <a:off x="3914000" y="1826503"/>
            <a:ext cx="1219883" cy="139599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3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7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Сравни выражения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9 – 2 + 4</a:t>
            </a:r>
          </a:p>
          <a:p>
            <a:pPr marL="0" indent="0" algn="ctr">
              <a:buNone/>
            </a:pPr>
            <a:r>
              <a:rPr lang="ru-RU" sz="4400" dirty="0" smtClean="0"/>
              <a:t>9 – (2 + 4)</a:t>
            </a:r>
          </a:p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Одинаковы ли будут значения выражений?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48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 Знаки </a:t>
            </a:r>
            <a:r>
              <a:rPr lang="ru-RU" dirty="0" smtClean="0">
                <a:solidFill>
                  <a:srgbClr val="FF0000"/>
                </a:solidFill>
              </a:rPr>
              <a:t>( )</a:t>
            </a:r>
            <a:r>
              <a:rPr lang="ru-RU" dirty="0" smtClean="0"/>
              <a:t> называются скобками.</a:t>
            </a:r>
          </a:p>
          <a:p>
            <a:pPr marL="0" indent="0" algn="ctr">
              <a:buNone/>
            </a:pPr>
            <a:r>
              <a:rPr lang="ru-RU" dirty="0" smtClean="0"/>
              <a:t>Действие, которое написано в скобках, выполняется первым.</a:t>
            </a:r>
          </a:p>
          <a:p>
            <a:pPr marL="0" indent="0">
              <a:buNone/>
            </a:pPr>
            <a:r>
              <a:rPr lang="ru-RU" dirty="0" smtClean="0"/>
              <a:t>                                 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      </a:t>
            </a:r>
            <a:r>
              <a:rPr lang="ru-RU" sz="2400" dirty="0" smtClean="0">
                <a:solidFill>
                  <a:srgbClr val="FF0000"/>
                </a:solidFill>
              </a:rPr>
              <a:t>1</a:t>
            </a:r>
          </a:p>
          <a:p>
            <a:pPr marL="0" indent="0" algn="ctr">
              <a:buNone/>
            </a:pPr>
            <a:r>
              <a:rPr lang="ru-RU" dirty="0" smtClean="0"/>
              <a:t>9 – (2 + 4) =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49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Скобки показывают, какое действие выполняется первым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      </a:t>
            </a:r>
            <a:r>
              <a:rPr lang="ru-RU" sz="2400" dirty="0" smtClean="0">
                <a:solidFill>
                  <a:srgbClr val="FF0000"/>
                </a:solidFill>
              </a:rPr>
              <a:t>1                                         2         1</a:t>
            </a:r>
          </a:p>
          <a:p>
            <a:pPr marL="0" indent="0">
              <a:buNone/>
            </a:pPr>
            <a:r>
              <a:rPr lang="ru-RU" dirty="0" smtClean="0"/>
              <a:t>8 – (3 + 2) = 3               10 – (7 – 3) = 6</a:t>
            </a:r>
          </a:p>
          <a:p>
            <a:pPr marL="0" indent="0">
              <a:buNone/>
            </a:pPr>
            <a:r>
              <a:rPr lang="ru-RU" dirty="0" smtClean="0"/>
              <a:t>Если в выражении нет скобок, то действия выполняются по порядку слева направо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400" dirty="0" smtClean="0">
                <a:solidFill>
                  <a:srgbClr val="FF0000"/>
                </a:solidFill>
              </a:rPr>
              <a:t> 1      2                                             1       2</a:t>
            </a:r>
            <a:endParaRPr lang="ru-RU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8 – 3 + 2 = 7                  10 – 7 – 3 = 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52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Найди значения выражений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4 + 3 + 2        </a:t>
            </a:r>
          </a:p>
          <a:p>
            <a:pPr marL="0" indent="0" algn="ctr">
              <a:buNone/>
            </a:pPr>
            <a:r>
              <a:rPr lang="ru-RU" sz="3600" dirty="0" smtClean="0"/>
              <a:t>2 + (6 + 1)</a:t>
            </a:r>
          </a:p>
          <a:p>
            <a:pPr marL="0" indent="0" algn="ctr">
              <a:buNone/>
            </a:pPr>
            <a:r>
              <a:rPr lang="ru-RU" sz="3600" dirty="0" smtClean="0"/>
              <a:t>7 – 2 – 1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3080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Проверка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    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r>
              <a:rPr lang="ru-RU" dirty="0" smtClean="0"/>
              <a:t>4 + 3 + 2 = 9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      </a:t>
            </a:r>
            <a:r>
              <a:rPr lang="ru-RU" sz="2400" dirty="0" smtClean="0">
                <a:solidFill>
                  <a:srgbClr val="FF0000"/>
                </a:solidFill>
              </a:rPr>
              <a:t>1</a:t>
            </a:r>
          </a:p>
          <a:p>
            <a:pPr marL="0" indent="0">
              <a:buNone/>
            </a:pPr>
            <a:r>
              <a:rPr lang="ru-RU" dirty="0" smtClean="0"/>
              <a:t>2 + (6 + 1) = 9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2400" dirty="0" smtClean="0">
                <a:solidFill>
                  <a:srgbClr val="FF0000"/>
                </a:solidFill>
              </a:rPr>
              <a:t>1       2</a:t>
            </a:r>
            <a:endParaRPr lang="ru-R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7 – 2 – 1 = 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91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Рабочая тетрадь с 80 № 8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Запиши результаты действий, не вычисляя.</a:t>
            </a:r>
          </a:p>
          <a:p>
            <a:pPr marL="0" indent="0">
              <a:buNone/>
            </a:pPr>
            <a:r>
              <a:rPr lang="ru-RU" dirty="0" smtClean="0"/>
              <a:t>     </a:t>
            </a:r>
            <a:r>
              <a:rPr lang="ru-RU" sz="2400" dirty="0" smtClean="0">
                <a:solidFill>
                  <a:srgbClr val="FF0000"/>
                </a:solidFill>
              </a:rPr>
              <a:t>1</a:t>
            </a:r>
            <a:r>
              <a:rPr lang="ru-RU" dirty="0" smtClean="0"/>
              <a:t>      </a:t>
            </a:r>
            <a:r>
              <a:rPr lang="ru-RU" sz="2400" dirty="0" smtClean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r>
              <a:rPr lang="ru-RU" dirty="0" smtClean="0"/>
              <a:t>(8 + 7) – 7=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780928"/>
            <a:ext cx="8640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8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13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351</Words>
  <Application>Microsoft Office PowerPoint</Application>
  <PresentationFormat>Экран (4:3)</PresentationFormat>
  <Paragraphs>85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Решение выражений со скобками и без них</vt:lpstr>
      <vt:lpstr>                             12 мая.</vt:lpstr>
      <vt:lpstr>Составь примеры и реши их</vt:lpstr>
      <vt:lpstr>Сравни выражения</vt:lpstr>
      <vt:lpstr>Презентация PowerPoint</vt:lpstr>
      <vt:lpstr>Презентация PowerPoint</vt:lpstr>
      <vt:lpstr>Найди значения выражений</vt:lpstr>
      <vt:lpstr>Проверка </vt:lpstr>
      <vt:lpstr>Рабочая тетрадь с 80 № 8</vt:lpstr>
      <vt:lpstr>проверка</vt:lpstr>
      <vt:lpstr>Учебник с 124 № 3</vt:lpstr>
      <vt:lpstr>Домашнее задание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выражений со скобками и без них</dc:title>
  <dc:creator>1212</dc:creator>
  <cp:lastModifiedBy>1212</cp:lastModifiedBy>
  <cp:revision>10</cp:revision>
  <dcterms:created xsi:type="dcterms:W3CDTF">2020-05-11T22:17:22Z</dcterms:created>
  <dcterms:modified xsi:type="dcterms:W3CDTF">2020-05-11T23:56:48Z</dcterms:modified>
</cp:coreProperties>
</file>